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5" r:id="rId7"/>
    <p:sldId id="266" r:id="rId8"/>
    <p:sldId id="258" r:id="rId9"/>
    <p:sldId id="264" r:id="rId10"/>
    <p:sldId id="267" r:id="rId11"/>
    <p:sldId id="263" r:id="rId12"/>
  </p:sldIdLst>
  <p:sldSz cx="12192000" cy="6858000"/>
  <p:notesSz cx="6888163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1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20" d="100"/>
          <a:sy n="120" d="100"/>
        </p:scale>
        <p:origin x="174" y="96"/>
      </p:cViewPr>
      <p:guideLst>
        <p:guide orient="horz" pos="261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EC8E94-92A7-4B34-A273-4DCF51E76B8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1B18A1E-F440-4DEB-A5C5-438B34B899FC}">
      <dgm:prSet/>
      <dgm:spPr/>
      <dgm:t>
        <a:bodyPr/>
        <a:lstStyle/>
        <a:p>
          <a:r>
            <a:rPr lang="fr-FR" dirty="0"/>
            <a:t>SCI</a:t>
          </a:r>
        </a:p>
      </dgm:t>
    </dgm:pt>
    <dgm:pt modelId="{62D20C32-A14C-4A3C-BBC5-E4364C758932}" type="parTrans" cxnId="{9CDF390B-B7B3-449B-8527-23BCA2DA71FA}">
      <dgm:prSet/>
      <dgm:spPr/>
      <dgm:t>
        <a:bodyPr/>
        <a:lstStyle/>
        <a:p>
          <a:endParaRPr lang="fr-FR"/>
        </a:p>
      </dgm:t>
    </dgm:pt>
    <dgm:pt modelId="{FBC79B5B-FA1E-429E-B766-CA4C5EC018FD}" type="sibTrans" cxnId="{9CDF390B-B7B3-449B-8527-23BCA2DA71FA}">
      <dgm:prSet/>
      <dgm:spPr/>
      <dgm:t>
        <a:bodyPr/>
        <a:lstStyle/>
        <a:p>
          <a:endParaRPr lang="fr-FR"/>
        </a:p>
      </dgm:t>
    </dgm:pt>
    <dgm:pt modelId="{D010A066-047C-4DE8-B415-481E3EC294CA}">
      <dgm:prSet/>
      <dgm:spPr/>
      <dgm:t>
        <a:bodyPr/>
        <a:lstStyle/>
        <a:p>
          <a:r>
            <a:rPr lang="fr-FR" dirty="0"/>
            <a:t>220 </a:t>
          </a:r>
          <a:r>
            <a:rPr lang="fr-FR" dirty="0" err="1"/>
            <a:t>BdV</a:t>
          </a:r>
          <a:endParaRPr lang="fr-FR" dirty="0"/>
        </a:p>
      </dgm:t>
    </dgm:pt>
    <dgm:pt modelId="{7A83262C-7394-413A-A366-64A18FC98F6F}" type="parTrans" cxnId="{FC838AC5-ED5A-410C-A208-26434A74C9D6}">
      <dgm:prSet/>
      <dgm:spPr/>
      <dgm:t>
        <a:bodyPr/>
        <a:lstStyle/>
        <a:p>
          <a:endParaRPr lang="fr-FR"/>
        </a:p>
      </dgm:t>
    </dgm:pt>
    <dgm:pt modelId="{4BF180CB-1B31-4758-9DA1-57A621B3A548}" type="sibTrans" cxnId="{FC838AC5-ED5A-410C-A208-26434A74C9D6}">
      <dgm:prSet/>
      <dgm:spPr/>
      <dgm:t>
        <a:bodyPr/>
        <a:lstStyle/>
        <a:p>
          <a:endParaRPr lang="fr-FR"/>
        </a:p>
      </dgm:t>
    </dgm:pt>
    <dgm:pt modelId="{B87C1D49-457B-46B1-88EF-21365A62E809}">
      <dgm:prSet/>
      <dgm:spPr/>
      <dgm:t>
        <a:bodyPr/>
        <a:lstStyle/>
        <a:p>
          <a:r>
            <a:rPr lang="fr-FR" dirty="0"/>
            <a:t>Juridique</a:t>
          </a:r>
        </a:p>
      </dgm:t>
    </dgm:pt>
    <dgm:pt modelId="{66F0D858-8F81-4C3A-AE82-EB05C6C53AEF}" type="parTrans" cxnId="{11CE0DC5-4A2D-4A49-90DB-7494EFCE8A8C}">
      <dgm:prSet/>
      <dgm:spPr/>
      <dgm:t>
        <a:bodyPr/>
        <a:lstStyle/>
        <a:p>
          <a:endParaRPr lang="fr-FR"/>
        </a:p>
      </dgm:t>
    </dgm:pt>
    <dgm:pt modelId="{A1850338-1D89-4F19-8559-0436835CE72C}" type="sibTrans" cxnId="{11CE0DC5-4A2D-4A49-90DB-7494EFCE8A8C}">
      <dgm:prSet/>
      <dgm:spPr/>
      <dgm:t>
        <a:bodyPr/>
        <a:lstStyle/>
        <a:p>
          <a:endParaRPr lang="fr-FR"/>
        </a:p>
      </dgm:t>
    </dgm:pt>
    <dgm:pt modelId="{CBE5AFCE-1CBD-48B6-985F-F9E66523E039}">
      <dgm:prSet/>
      <dgm:spPr/>
      <dgm:t>
        <a:bodyPr/>
        <a:lstStyle/>
        <a:p>
          <a:r>
            <a:rPr lang="fr-FR" dirty="0"/>
            <a:t>Administratif</a:t>
          </a:r>
        </a:p>
      </dgm:t>
    </dgm:pt>
    <dgm:pt modelId="{C1F150D6-FB33-4847-BE93-E89E63F2D527}" type="parTrans" cxnId="{61782440-2197-47F3-AE6E-E658539BE03A}">
      <dgm:prSet/>
      <dgm:spPr/>
      <dgm:t>
        <a:bodyPr/>
        <a:lstStyle/>
        <a:p>
          <a:endParaRPr lang="fr-FR"/>
        </a:p>
      </dgm:t>
    </dgm:pt>
    <dgm:pt modelId="{C827392F-E1BD-45AD-8008-D53C952A3F1C}" type="sibTrans" cxnId="{61782440-2197-47F3-AE6E-E658539BE03A}">
      <dgm:prSet/>
      <dgm:spPr/>
      <dgm:t>
        <a:bodyPr/>
        <a:lstStyle/>
        <a:p>
          <a:endParaRPr lang="fr-FR"/>
        </a:p>
      </dgm:t>
    </dgm:pt>
    <dgm:pt modelId="{72C63344-7D8F-4B7B-8F3F-DD287EC4B296}">
      <dgm:prSet/>
      <dgm:spPr/>
      <dgm:t>
        <a:bodyPr/>
        <a:lstStyle/>
        <a:p>
          <a:r>
            <a:rPr lang="fr-FR" dirty="0"/>
            <a:t>Comptabilité</a:t>
          </a:r>
        </a:p>
      </dgm:t>
    </dgm:pt>
    <dgm:pt modelId="{CD5D9E3D-22F0-41BE-B953-01D9619AFBDA}" type="parTrans" cxnId="{D3BF8BC1-CB76-4515-84AB-9E628AD04C58}">
      <dgm:prSet/>
      <dgm:spPr/>
      <dgm:t>
        <a:bodyPr/>
        <a:lstStyle/>
        <a:p>
          <a:endParaRPr lang="fr-FR"/>
        </a:p>
      </dgm:t>
    </dgm:pt>
    <dgm:pt modelId="{6F3277E5-6938-4A78-BF1A-3699D4BA60EF}" type="sibTrans" cxnId="{D3BF8BC1-CB76-4515-84AB-9E628AD04C58}">
      <dgm:prSet/>
      <dgm:spPr/>
      <dgm:t>
        <a:bodyPr/>
        <a:lstStyle/>
        <a:p>
          <a:endParaRPr lang="fr-FR"/>
        </a:p>
      </dgm:t>
    </dgm:pt>
    <dgm:pt modelId="{8472547A-E80F-4005-81B6-504FE162AFDC}" type="pres">
      <dgm:prSet presAssocID="{8CEC8E94-92A7-4B34-A273-4DCF51E76B8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70FECF8-ADA3-4BE2-80E2-4E952B7C6077}" type="pres">
      <dgm:prSet presAssocID="{21B18A1E-F440-4DEB-A5C5-438B34B899FC}" presName="hierRoot1" presStyleCnt="0"/>
      <dgm:spPr/>
    </dgm:pt>
    <dgm:pt modelId="{4F6E5881-F174-46A5-A0E0-A63399D97369}" type="pres">
      <dgm:prSet presAssocID="{21B18A1E-F440-4DEB-A5C5-438B34B899FC}" presName="composite" presStyleCnt="0"/>
      <dgm:spPr/>
    </dgm:pt>
    <dgm:pt modelId="{DBD2093A-764C-40A3-9DE2-80B0660CDBB1}" type="pres">
      <dgm:prSet presAssocID="{21B18A1E-F440-4DEB-A5C5-438B34B899FC}" presName="background" presStyleLbl="node0" presStyleIdx="0" presStyleCnt="1"/>
      <dgm:spPr/>
    </dgm:pt>
    <dgm:pt modelId="{D6AF50EC-A073-47FF-A814-53C778FE3E21}" type="pres">
      <dgm:prSet presAssocID="{21B18A1E-F440-4DEB-A5C5-438B34B899FC}" presName="text" presStyleLbl="fgAcc0" presStyleIdx="0" presStyleCnt="1">
        <dgm:presLayoutVars>
          <dgm:chPref val="3"/>
        </dgm:presLayoutVars>
      </dgm:prSet>
      <dgm:spPr/>
    </dgm:pt>
    <dgm:pt modelId="{8034A64A-D92B-4342-B27F-B5F9822209CA}" type="pres">
      <dgm:prSet presAssocID="{21B18A1E-F440-4DEB-A5C5-438B34B899FC}" presName="hierChild2" presStyleCnt="0"/>
      <dgm:spPr/>
    </dgm:pt>
    <dgm:pt modelId="{5A35630F-F7D3-49AF-B640-4FD774490378}" type="pres">
      <dgm:prSet presAssocID="{C1F150D6-FB33-4847-BE93-E89E63F2D527}" presName="Name10" presStyleLbl="parChTrans1D2" presStyleIdx="0" presStyleCnt="4"/>
      <dgm:spPr/>
    </dgm:pt>
    <dgm:pt modelId="{FE887620-DBAF-41B4-B3A2-964A1A42E291}" type="pres">
      <dgm:prSet presAssocID="{CBE5AFCE-1CBD-48B6-985F-F9E66523E039}" presName="hierRoot2" presStyleCnt="0"/>
      <dgm:spPr/>
    </dgm:pt>
    <dgm:pt modelId="{96560BB2-9DAE-4E33-8F92-BF89ADA8308A}" type="pres">
      <dgm:prSet presAssocID="{CBE5AFCE-1CBD-48B6-985F-F9E66523E039}" presName="composite2" presStyleCnt="0"/>
      <dgm:spPr/>
    </dgm:pt>
    <dgm:pt modelId="{FFEC5059-ED21-491F-983C-C0FCB7031F0A}" type="pres">
      <dgm:prSet presAssocID="{CBE5AFCE-1CBD-48B6-985F-F9E66523E039}" presName="background2" presStyleLbl="node2" presStyleIdx="0" presStyleCnt="4"/>
      <dgm:spPr/>
    </dgm:pt>
    <dgm:pt modelId="{7798C31C-48B1-40DA-998D-97A3AFD3F414}" type="pres">
      <dgm:prSet presAssocID="{CBE5AFCE-1CBD-48B6-985F-F9E66523E039}" presName="text2" presStyleLbl="fgAcc2" presStyleIdx="0" presStyleCnt="4">
        <dgm:presLayoutVars>
          <dgm:chPref val="3"/>
        </dgm:presLayoutVars>
      </dgm:prSet>
      <dgm:spPr/>
    </dgm:pt>
    <dgm:pt modelId="{B94AA30B-5932-48A5-AA40-839566621A7A}" type="pres">
      <dgm:prSet presAssocID="{CBE5AFCE-1CBD-48B6-985F-F9E66523E039}" presName="hierChild3" presStyleCnt="0"/>
      <dgm:spPr/>
    </dgm:pt>
    <dgm:pt modelId="{D674A946-F606-48FE-AC7D-FCB231638178}" type="pres">
      <dgm:prSet presAssocID="{CD5D9E3D-22F0-41BE-B953-01D9619AFBDA}" presName="Name10" presStyleLbl="parChTrans1D2" presStyleIdx="1" presStyleCnt="4"/>
      <dgm:spPr/>
    </dgm:pt>
    <dgm:pt modelId="{F4FB0EFF-D649-4B61-8C84-82D7DC6AF1F5}" type="pres">
      <dgm:prSet presAssocID="{72C63344-7D8F-4B7B-8F3F-DD287EC4B296}" presName="hierRoot2" presStyleCnt="0"/>
      <dgm:spPr/>
    </dgm:pt>
    <dgm:pt modelId="{AE9795F0-25AA-4338-97C0-35483DD46B8D}" type="pres">
      <dgm:prSet presAssocID="{72C63344-7D8F-4B7B-8F3F-DD287EC4B296}" presName="composite2" presStyleCnt="0"/>
      <dgm:spPr/>
    </dgm:pt>
    <dgm:pt modelId="{DD0B64ED-5372-4FA2-A5A4-8A708C7EB5F5}" type="pres">
      <dgm:prSet presAssocID="{72C63344-7D8F-4B7B-8F3F-DD287EC4B296}" presName="background2" presStyleLbl="node2" presStyleIdx="1" presStyleCnt="4"/>
      <dgm:spPr/>
    </dgm:pt>
    <dgm:pt modelId="{ED05601B-FC75-48F0-B0FE-FA73E7E1DB99}" type="pres">
      <dgm:prSet presAssocID="{72C63344-7D8F-4B7B-8F3F-DD287EC4B296}" presName="text2" presStyleLbl="fgAcc2" presStyleIdx="1" presStyleCnt="4">
        <dgm:presLayoutVars>
          <dgm:chPref val="3"/>
        </dgm:presLayoutVars>
      </dgm:prSet>
      <dgm:spPr/>
    </dgm:pt>
    <dgm:pt modelId="{AEEE5AC3-8646-40E0-9836-E4DD551CBFC0}" type="pres">
      <dgm:prSet presAssocID="{72C63344-7D8F-4B7B-8F3F-DD287EC4B296}" presName="hierChild3" presStyleCnt="0"/>
      <dgm:spPr/>
    </dgm:pt>
    <dgm:pt modelId="{3572580D-92A8-4744-B389-9E6A61537C47}" type="pres">
      <dgm:prSet presAssocID="{66F0D858-8F81-4C3A-AE82-EB05C6C53AEF}" presName="Name10" presStyleLbl="parChTrans1D2" presStyleIdx="2" presStyleCnt="4"/>
      <dgm:spPr/>
    </dgm:pt>
    <dgm:pt modelId="{589BD7DF-4F60-4459-8650-7CED92540DA5}" type="pres">
      <dgm:prSet presAssocID="{B87C1D49-457B-46B1-88EF-21365A62E809}" presName="hierRoot2" presStyleCnt="0"/>
      <dgm:spPr/>
    </dgm:pt>
    <dgm:pt modelId="{72A6A1A7-E071-45C4-95C0-7B50A9FBFF3B}" type="pres">
      <dgm:prSet presAssocID="{B87C1D49-457B-46B1-88EF-21365A62E809}" presName="composite2" presStyleCnt="0"/>
      <dgm:spPr/>
    </dgm:pt>
    <dgm:pt modelId="{40AFA2CD-18D0-4974-8EBA-F3866B269199}" type="pres">
      <dgm:prSet presAssocID="{B87C1D49-457B-46B1-88EF-21365A62E809}" presName="background2" presStyleLbl="node2" presStyleIdx="2" presStyleCnt="4"/>
      <dgm:spPr/>
    </dgm:pt>
    <dgm:pt modelId="{9AAE57A8-8A63-4FDF-BD1A-CEEBC138BA07}" type="pres">
      <dgm:prSet presAssocID="{B87C1D49-457B-46B1-88EF-21365A62E809}" presName="text2" presStyleLbl="fgAcc2" presStyleIdx="2" presStyleCnt="4">
        <dgm:presLayoutVars>
          <dgm:chPref val="3"/>
        </dgm:presLayoutVars>
      </dgm:prSet>
      <dgm:spPr/>
    </dgm:pt>
    <dgm:pt modelId="{992BF644-4983-41D6-94A2-85E05BA4B275}" type="pres">
      <dgm:prSet presAssocID="{B87C1D49-457B-46B1-88EF-21365A62E809}" presName="hierChild3" presStyleCnt="0"/>
      <dgm:spPr/>
    </dgm:pt>
    <dgm:pt modelId="{14124F65-3B9C-4C9E-92BD-464817492AAD}" type="pres">
      <dgm:prSet presAssocID="{7A83262C-7394-413A-A366-64A18FC98F6F}" presName="Name10" presStyleLbl="parChTrans1D2" presStyleIdx="3" presStyleCnt="4"/>
      <dgm:spPr/>
    </dgm:pt>
    <dgm:pt modelId="{0E5E522D-26FC-4955-9FBE-9C44BBC04756}" type="pres">
      <dgm:prSet presAssocID="{D010A066-047C-4DE8-B415-481E3EC294CA}" presName="hierRoot2" presStyleCnt="0"/>
      <dgm:spPr/>
    </dgm:pt>
    <dgm:pt modelId="{BAB74A7A-76DC-403C-B44E-26AE2D6D6FB3}" type="pres">
      <dgm:prSet presAssocID="{D010A066-047C-4DE8-B415-481E3EC294CA}" presName="composite2" presStyleCnt="0"/>
      <dgm:spPr/>
    </dgm:pt>
    <dgm:pt modelId="{4E8C72D1-3756-470A-8FEB-97F47E94B26A}" type="pres">
      <dgm:prSet presAssocID="{D010A066-047C-4DE8-B415-481E3EC294CA}" presName="background2" presStyleLbl="node2" presStyleIdx="3" presStyleCnt="4"/>
      <dgm:spPr/>
    </dgm:pt>
    <dgm:pt modelId="{1AD44CDF-3274-4F5D-816D-5E702F98D970}" type="pres">
      <dgm:prSet presAssocID="{D010A066-047C-4DE8-B415-481E3EC294CA}" presName="text2" presStyleLbl="fgAcc2" presStyleIdx="3" presStyleCnt="4">
        <dgm:presLayoutVars>
          <dgm:chPref val="3"/>
        </dgm:presLayoutVars>
      </dgm:prSet>
      <dgm:spPr/>
    </dgm:pt>
    <dgm:pt modelId="{86458739-52F8-47A4-9DC3-1BBF2A64407F}" type="pres">
      <dgm:prSet presAssocID="{D010A066-047C-4DE8-B415-481E3EC294CA}" presName="hierChild3" presStyleCnt="0"/>
      <dgm:spPr/>
    </dgm:pt>
  </dgm:ptLst>
  <dgm:cxnLst>
    <dgm:cxn modelId="{9CDF390B-B7B3-449B-8527-23BCA2DA71FA}" srcId="{8CEC8E94-92A7-4B34-A273-4DCF51E76B89}" destId="{21B18A1E-F440-4DEB-A5C5-438B34B899FC}" srcOrd="0" destOrd="0" parTransId="{62D20C32-A14C-4A3C-BBC5-E4364C758932}" sibTransId="{FBC79B5B-FA1E-429E-B766-CA4C5EC018FD}"/>
    <dgm:cxn modelId="{2E424836-0B2C-4E2D-A31A-1E8A9CDD0ADE}" type="presOf" srcId="{7A83262C-7394-413A-A366-64A18FC98F6F}" destId="{14124F65-3B9C-4C9E-92BD-464817492AAD}" srcOrd="0" destOrd="0" presId="urn:microsoft.com/office/officeart/2005/8/layout/hierarchy1"/>
    <dgm:cxn modelId="{9B2FFC36-477E-456A-8DF9-B0AB83A972CF}" type="presOf" srcId="{B87C1D49-457B-46B1-88EF-21365A62E809}" destId="{9AAE57A8-8A63-4FDF-BD1A-CEEBC138BA07}" srcOrd="0" destOrd="0" presId="urn:microsoft.com/office/officeart/2005/8/layout/hierarchy1"/>
    <dgm:cxn modelId="{61782440-2197-47F3-AE6E-E658539BE03A}" srcId="{21B18A1E-F440-4DEB-A5C5-438B34B899FC}" destId="{CBE5AFCE-1CBD-48B6-985F-F9E66523E039}" srcOrd="0" destOrd="0" parTransId="{C1F150D6-FB33-4847-BE93-E89E63F2D527}" sibTransId="{C827392F-E1BD-45AD-8008-D53C952A3F1C}"/>
    <dgm:cxn modelId="{FC0CDC6E-7984-4D81-ADC0-458650D19D03}" type="presOf" srcId="{C1F150D6-FB33-4847-BE93-E89E63F2D527}" destId="{5A35630F-F7D3-49AF-B640-4FD774490378}" srcOrd="0" destOrd="0" presId="urn:microsoft.com/office/officeart/2005/8/layout/hierarchy1"/>
    <dgm:cxn modelId="{0CABAB73-CE55-424F-B701-95F5596D81AC}" type="presOf" srcId="{66F0D858-8F81-4C3A-AE82-EB05C6C53AEF}" destId="{3572580D-92A8-4744-B389-9E6A61537C47}" srcOrd="0" destOrd="0" presId="urn:microsoft.com/office/officeart/2005/8/layout/hierarchy1"/>
    <dgm:cxn modelId="{8AF4AF73-53B8-49D1-BCD3-A86683844215}" type="presOf" srcId="{D010A066-047C-4DE8-B415-481E3EC294CA}" destId="{1AD44CDF-3274-4F5D-816D-5E702F98D970}" srcOrd="0" destOrd="0" presId="urn:microsoft.com/office/officeart/2005/8/layout/hierarchy1"/>
    <dgm:cxn modelId="{566EDBA6-D74D-4A5D-B125-4C34026863BF}" type="presOf" srcId="{CD5D9E3D-22F0-41BE-B953-01D9619AFBDA}" destId="{D674A946-F606-48FE-AC7D-FCB231638178}" srcOrd="0" destOrd="0" presId="urn:microsoft.com/office/officeart/2005/8/layout/hierarchy1"/>
    <dgm:cxn modelId="{4902AAA7-47BA-4860-8505-F57723621DAF}" type="presOf" srcId="{72C63344-7D8F-4B7B-8F3F-DD287EC4B296}" destId="{ED05601B-FC75-48F0-B0FE-FA73E7E1DB99}" srcOrd="0" destOrd="0" presId="urn:microsoft.com/office/officeart/2005/8/layout/hierarchy1"/>
    <dgm:cxn modelId="{313C20A8-AC77-4624-B886-9E7A01D01CE7}" type="presOf" srcId="{21B18A1E-F440-4DEB-A5C5-438B34B899FC}" destId="{D6AF50EC-A073-47FF-A814-53C778FE3E21}" srcOrd="0" destOrd="0" presId="urn:microsoft.com/office/officeart/2005/8/layout/hierarchy1"/>
    <dgm:cxn modelId="{D3BF8BC1-CB76-4515-84AB-9E628AD04C58}" srcId="{21B18A1E-F440-4DEB-A5C5-438B34B899FC}" destId="{72C63344-7D8F-4B7B-8F3F-DD287EC4B296}" srcOrd="1" destOrd="0" parTransId="{CD5D9E3D-22F0-41BE-B953-01D9619AFBDA}" sibTransId="{6F3277E5-6938-4A78-BF1A-3699D4BA60EF}"/>
    <dgm:cxn modelId="{11CE0DC5-4A2D-4A49-90DB-7494EFCE8A8C}" srcId="{21B18A1E-F440-4DEB-A5C5-438B34B899FC}" destId="{B87C1D49-457B-46B1-88EF-21365A62E809}" srcOrd="2" destOrd="0" parTransId="{66F0D858-8F81-4C3A-AE82-EB05C6C53AEF}" sibTransId="{A1850338-1D89-4F19-8559-0436835CE72C}"/>
    <dgm:cxn modelId="{FC838AC5-ED5A-410C-A208-26434A74C9D6}" srcId="{21B18A1E-F440-4DEB-A5C5-438B34B899FC}" destId="{D010A066-047C-4DE8-B415-481E3EC294CA}" srcOrd="3" destOrd="0" parTransId="{7A83262C-7394-413A-A366-64A18FC98F6F}" sibTransId="{4BF180CB-1B31-4758-9DA1-57A621B3A548}"/>
    <dgm:cxn modelId="{ECA2B1D5-CB6C-48B2-9B91-470200847A1F}" type="presOf" srcId="{8CEC8E94-92A7-4B34-A273-4DCF51E76B89}" destId="{8472547A-E80F-4005-81B6-504FE162AFDC}" srcOrd="0" destOrd="0" presId="urn:microsoft.com/office/officeart/2005/8/layout/hierarchy1"/>
    <dgm:cxn modelId="{D1BA67DE-7F74-4DE5-8B2D-9DC3FBB71A53}" type="presOf" srcId="{CBE5AFCE-1CBD-48B6-985F-F9E66523E039}" destId="{7798C31C-48B1-40DA-998D-97A3AFD3F414}" srcOrd="0" destOrd="0" presId="urn:microsoft.com/office/officeart/2005/8/layout/hierarchy1"/>
    <dgm:cxn modelId="{ECDE06E2-CE30-4CBA-8A90-402A14DCF99C}" type="presParOf" srcId="{8472547A-E80F-4005-81B6-504FE162AFDC}" destId="{070FECF8-ADA3-4BE2-80E2-4E952B7C6077}" srcOrd="0" destOrd="0" presId="urn:microsoft.com/office/officeart/2005/8/layout/hierarchy1"/>
    <dgm:cxn modelId="{46D57E7B-20A1-4530-87C5-5E9E041A6156}" type="presParOf" srcId="{070FECF8-ADA3-4BE2-80E2-4E952B7C6077}" destId="{4F6E5881-F174-46A5-A0E0-A63399D97369}" srcOrd="0" destOrd="0" presId="urn:microsoft.com/office/officeart/2005/8/layout/hierarchy1"/>
    <dgm:cxn modelId="{59BADDE1-A22F-44CE-9A69-C8D1A04A9AB2}" type="presParOf" srcId="{4F6E5881-F174-46A5-A0E0-A63399D97369}" destId="{DBD2093A-764C-40A3-9DE2-80B0660CDBB1}" srcOrd="0" destOrd="0" presId="urn:microsoft.com/office/officeart/2005/8/layout/hierarchy1"/>
    <dgm:cxn modelId="{5BC90B27-82B0-4291-A383-85A5EC6C9093}" type="presParOf" srcId="{4F6E5881-F174-46A5-A0E0-A63399D97369}" destId="{D6AF50EC-A073-47FF-A814-53C778FE3E21}" srcOrd="1" destOrd="0" presId="urn:microsoft.com/office/officeart/2005/8/layout/hierarchy1"/>
    <dgm:cxn modelId="{06FF3D31-413D-42F7-9DC2-3AFF1405FBE2}" type="presParOf" srcId="{070FECF8-ADA3-4BE2-80E2-4E952B7C6077}" destId="{8034A64A-D92B-4342-B27F-B5F9822209CA}" srcOrd="1" destOrd="0" presId="urn:microsoft.com/office/officeart/2005/8/layout/hierarchy1"/>
    <dgm:cxn modelId="{9753EEFC-9AFF-47E1-B262-6088538BA68D}" type="presParOf" srcId="{8034A64A-D92B-4342-B27F-B5F9822209CA}" destId="{5A35630F-F7D3-49AF-B640-4FD774490378}" srcOrd="0" destOrd="0" presId="urn:microsoft.com/office/officeart/2005/8/layout/hierarchy1"/>
    <dgm:cxn modelId="{FC88DB43-D346-48B1-8FCB-7691864E41DD}" type="presParOf" srcId="{8034A64A-D92B-4342-B27F-B5F9822209CA}" destId="{FE887620-DBAF-41B4-B3A2-964A1A42E291}" srcOrd="1" destOrd="0" presId="urn:microsoft.com/office/officeart/2005/8/layout/hierarchy1"/>
    <dgm:cxn modelId="{86EAA68B-D602-4D9D-9345-6D5E39BEF3B2}" type="presParOf" srcId="{FE887620-DBAF-41B4-B3A2-964A1A42E291}" destId="{96560BB2-9DAE-4E33-8F92-BF89ADA8308A}" srcOrd="0" destOrd="0" presId="urn:microsoft.com/office/officeart/2005/8/layout/hierarchy1"/>
    <dgm:cxn modelId="{DD777E13-911B-4F58-A524-B4ADE058B3DA}" type="presParOf" srcId="{96560BB2-9DAE-4E33-8F92-BF89ADA8308A}" destId="{FFEC5059-ED21-491F-983C-C0FCB7031F0A}" srcOrd="0" destOrd="0" presId="urn:microsoft.com/office/officeart/2005/8/layout/hierarchy1"/>
    <dgm:cxn modelId="{9F84A95E-ADE4-4384-BECD-D6379C47A814}" type="presParOf" srcId="{96560BB2-9DAE-4E33-8F92-BF89ADA8308A}" destId="{7798C31C-48B1-40DA-998D-97A3AFD3F414}" srcOrd="1" destOrd="0" presId="urn:microsoft.com/office/officeart/2005/8/layout/hierarchy1"/>
    <dgm:cxn modelId="{E29BFC45-6947-4C65-899F-1ABE1E3CB8AF}" type="presParOf" srcId="{FE887620-DBAF-41B4-B3A2-964A1A42E291}" destId="{B94AA30B-5932-48A5-AA40-839566621A7A}" srcOrd="1" destOrd="0" presId="urn:microsoft.com/office/officeart/2005/8/layout/hierarchy1"/>
    <dgm:cxn modelId="{175A0337-3F60-4E35-9EE7-809F54E1DB43}" type="presParOf" srcId="{8034A64A-D92B-4342-B27F-B5F9822209CA}" destId="{D674A946-F606-48FE-AC7D-FCB231638178}" srcOrd="2" destOrd="0" presId="urn:microsoft.com/office/officeart/2005/8/layout/hierarchy1"/>
    <dgm:cxn modelId="{EA56503E-8360-44A1-8B01-498F90BC6818}" type="presParOf" srcId="{8034A64A-D92B-4342-B27F-B5F9822209CA}" destId="{F4FB0EFF-D649-4B61-8C84-82D7DC6AF1F5}" srcOrd="3" destOrd="0" presId="urn:microsoft.com/office/officeart/2005/8/layout/hierarchy1"/>
    <dgm:cxn modelId="{533A9B3A-4D35-4651-A67F-ED1466910960}" type="presParOf" srcId="{F4FB0EFF-D649-4B61-8C84-82D7DC6AF1F5}" destId="{AE9795F0-25AA-4338-97C0-35483DD46B8D}" srcOrd="0" destOrd="0" presId="urn:microsoft.com/office/officeart/2005/8/layout/hierarchy1"/>
    <dgm:cxn modelId="{4DEE8F4E-824C-4C11-9661-15F61F995466}" type="presParOf" srcId="{AE9795F0-25AA-4338-97C0-35483DD46B8D}" destId="{DD0B64ED-5372-4FA2-A5A4-8A708C7EB5F5}" srcOrd="0" destOrd="0" presId="urn:microsoft.com/office/officeart/2005/8/layout/hierarchy1"/>
    <dgm:cxn modelId="{409C5BAC-7384-4B57-B43F-38E277375E34}" type="presParOf" srcId="{AE9795F0-25AA-4338-97C0-35483DD46B8D}" destId="{ED05601B-FC75-48F0-B0FE-FA73E7E1DB99}" srcOrd="1" destOrd="0" presId="urn:microsoft.com/office/officeart/2005/8/layout/hierarchy1"/>
    <dgm:cxn modelId="{1153B357-DF48-457B-9EAA-6AED845054B2}" type="presParOf" srcId="{F4FB0EFF-D649-4B61-8C84-82D7DC6AF1F5}" destId="{AEEE5AC3-8646-40E0-9836-E4DD551CBFC0}" srcOrd="1" destOrd="0" presId="urn:microsoft.com/office/officeart/2005/8/layout/hierarchy1"/>
    <dgm:cxn modelId="{A90EC599-6DB8-463D-83A8-26F02DA80436}" type="presParOf" srcId="{8034A64A-D92B-4342-B27F-B5F9822209CA}" destId="{3572580D-92A8-4744-B389-9E6A61537C47}" srcOrd="4" destOrd="0" presId="urn:microsoft.com/office/officeart/2005/8/layout/hierarchy1"/>
    <dgm:cxn modelId="{8CD56209-5634-4B57-A630-FE953BD10B3C}" type="presParOf" srcId="{8034A64A-D92B-4342-B27F-B5F9822209CA}" destId="{589BD7DF-4F60-4459-8650-7CED92540DA5}" srcOrd="5" destOrd="0" presId="urn:microsoft.com/office/officeart/2005/8/layout/hierarchy1"/>
    <dgm:cxn modelId="{D590C52F-6189-44C3-826A-F45A8FBBF03A}" type="presParOf" srcId="{589BD7DF-4F60-4459-8650-7CED92540DA5}" destId="{72A6A1A7-E071-45C4-95C0-7B50A9FBFF3B}" srcOrd="0" destOrd="0" presId="urn:microsoft.com/office/officeart/2005/8/layout/hierarchy1"/>
    <dgm:cxn modelId="{F38E87A8-87BA-46D1-B540-98309746D20B}" type="presParOf" srcId="{72A6A1A7-E071-45C4-95C0-7B50A9FBFF3B}" destId="{40AFA2CD-18D0-4974-8EBA-F3866B269199}" srcOrd="0" destOrd="0" presId="urn:microsoft.com/office/officeart/2005/8/layout/hierarchy1"/>
    <dgm:cxn modelId="{41216220-799E-4157-AA89-C32C7C1BAD2B}" type="presParOf" srcId="{72A6A1A7-E071-45C4-95C0-7B50A9FBFF3B}" destId="{9AAE57A8-8A63-4FDF-BD1A-CEEBC138BA07}" srcOrd="1" destOrd="0" presId="urn:microsoft.com/office/officeart/2005/8/layout/hierarchy1"/>
    <dgm:cxn modelId="{FAFC7474-C502-4A18-B24C-77CB54A07E10}" type="presParOf" srcId="{589BD7DF-4F60-4459-8650-7CED92540DA5}" destId="{992BF644-4983-41D6-94A2-85E05BA4B275}" srcOrd="1" destOrd="0" presId="urn:microsoft.com/office/officeart/2005/8/layout/hierarchy1"/>
    <dgm:cxn modelId="{D1928CCF-A1D6-4F0D-B762-EAC16A8C893E}" type="presParOf" srcId="{8034A64A-D92B-4342-B27F-B5F9822209CA}" destId="{14124F65-3B9C-4C9E-92BD-464817492AAD}" srcOrd="6" destOrd="0" presId="urn:microsoft.com/office/officeart/2005/8/layout/hierarchy1"/>
    <dgm:cxn modelId="{7268247D-46F6-4A68-AB4A-B57FF40F6CE6}" type="presParOf" srcId="{8034A64A-D92B-4342-B27F-B5F9822209CA}" destId="{0E5E522D-26FC-4955-9FBE-9C44BBC04756}" srcOrd="7" destOrd="0" presId="urn:microsoft.com/office/officeart/2005/8/layout/hierarchy1"/>
    <dgm:cxn modelId="{6F7497C1-8F79-406A-81DA-79C6CBDFF1C7}" type="presParOf" srcId="{0E5E522D-26FC-4955-9FBE-9C44BBC04756}" destId="{BAB74A7A-76DC-403C-B44E-26AE2D6D6FB3}" srcOrd="0" destOrd="0" presId="urn:microsoft.com/office/officeart/2005/8/layout/hierarchy1"/>
    <dgm:cxn modelId="{447683EA-1028-4BB3-80BB-AE9285C4BF1A}" type="presParOf" srcId="{BAB74A7A-76DC-403C-B44E-26AE2D6D6FB3}" destId="{4E8C72D1-3756-470A-8FEB-97F47E94B26A}" srcOrd="0" destOrd="0" presId="urn:microsoft.com/office/officeart/2005/8/layout/hierarchy1"/>
    <dgm:cxn modelId="{2FDD9D63-C24B-435E-83C5-83A9933BEC4C}" type="presParOf" srcId="{BAB74A7A-76DC-403C-B44E-26AE2D6D6FB3}" destId="{1AD44CDF-3274-4F5D-816D-5E702F98D970}" srcOrd="1" destOrd="0" presId="urn:microsoft.com/office/officeart/2005/8/layout/hierarchy1"/>
    <dgm:cxn modelId="{7B64CBEB-75E3-4359-94FB-458D5F04F699}" type="presParOf" srcId="{0E5E522D-26FC-4955-9FBE-9C44BBC04756}" destId="{86458739-52F8-47A4-9DC3-1BBF2A64407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FF9C4C8-E31B-4D47-9557-8C4E6BA1823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E1BFFB94-67E3-4AF2-9838-94A7475444AC}">
      <dgm:prSet/>
      <dgm:spPr/>
      <dgm:t>
        <a:bodyPr/>
        <a:lstStyle/>
        <a:p>
          <a:r>
            <a:rPr lang="fr-FR"/>
            <a:t>ASL</a:t>
          </a:r>
        </a:p>
      </dgm:t>
    </dgm:pt>
    <dgm:pt modelId="{98AF651D-B906-49BB-ABD6-D186DE992209}" type="parTrans" cxnId="{7E596776-F79A-4980-A2D4-679FCC0DF5E7}">
      <dgm:prSet/>
      <dgm:spPr/>
      <dgm:t>
        <a:bodyPr/>
        <a:lstStyle/>
        <a:p>
          <a:endParaRPr lang="fr-FR"/>
        </a:p>
      </dgm:t>
    </dgm:pt>
    <dgm:pt modelId="{9A60AB96-AB90-499E-9629-F3F874361BC7}" type="sibTrans" cxnId="{7E596776-F79A-4980-A2D4-679FCC0DF5E7}">
      <dgm:prSet/>
      <dgm:spPr/>
      <dgm:t>
        <a:bodyPr/>
        <a:lstStyle/>
        <a:p>
          <a:endParaRPr lang="fr-FR"/>
        </a:p>
      </dgm:t>
    </dgm:pt>
    <dgm:pt modelId="{9E3FB1F4-585E-466A-B44B-EAB7080BCC13}">
      <dgm:prSet/>
      <dgm:spPr/>
      <dgm:t>
        <a:bodyPr/>
        <a:lstStyle/>
        <a:p>
          <a:r>
            <a:rPr lang="fr-FR"/>
            <a:t>Comptabilité</a:t>
          </a:r>
        </a:p>
      </dgm:t>
    </dgm:pt>
    <dgm:pt modelId="{95C1F98E-4EFB-45E1-B0EC-951F9CBDB6C3}" type="parTrans" cxnId="{A395490A-D710-4195-A9C8-995173BF6608}">
      <dgm:prSet/>
      <dgm:spPr/>
      <dgm:t>
        <a:bodyPr/>
        <a:lstStyle/>
        <a:p>
          <a:endParaRPr lang="fr-FR"/>
        </a:p>
      </dgm:t>
    </dgm:pt>
    <dgm:pt modelId="{5A27A884-8C30-446C-B5A8-02DF3E5D6DA0}" type="sibTrans" cxnId="{A395490A-D710-4195-A9C8-995173BF6608}">
      <dgm:prSet/>
      <dgm:spPr/>
      <dgm:t>
        <a:bodyPr/>
        <a:lstStyle/>
        <a:p>
          <a:endParaRPr lang="fr-FR"/>
        </a:p>
      </dgm:t>
    </dgm:pt>
    <dgm:pt modelId="{C3EDAE32-C1F4-47CD-B007-63F406AB1B36}">
      <dgm:prSet/>
      <dgm:spPr/>
      <dgm:t>
        <a:bodyPr/>
        <a:lstStyle/>
        <a:p>
          <a:r>
            <a:rPr lang="fr-FR"/>
            <a:t>Etude des comptes</a:t>
          </a:r>
        </a:p>
      </dgm:t>
    </dgm:pt>
    <dgm:pt modelId="{0D68FA79-894C-47B1-9CEF-91F9EA6AF57A}" type="parTrans" cxnId="{4F120626-DD89-49B5-B3B3-765C1521B9E0}">
      <dgm:prSet/>
      <dgm:spPr/>
      <dgm:t>
        <a:bodyPr/>
        <a:lstStyle/>
        <a:p>
          <a:endParaRPr lang="fr-FR"/>
        </a:p>
      </dgm:t>
    </dgm:pt>
    <dgm:pt modelId="{0B9EA6CB-EB8A-4B90-96F1-3C35530ECBF8}" type="sibTrans" cxnId="{4F120626-DD89-49B5-B3B3-765C1521B9E0}">
      <dgm:prSet/>
      <dgm:spPr/>
      <dgm:t>
        <a:bodyPr/>
        <a:lstStyle/>
        <a:p>
          <a:endParaRPr lang="fr-FR"/>
        </a:p>
      </dgm:t>
    </dgm:pt>
    <dgm:pt modelId="{99C229A8-FAC4-4485-BA77-3A28C6F4E2E0}">
      <dgm:prSet/>
      <dgm:spPr/>
      <dgm:t>
        <a:bodyPr/>
        <a:lstStyle/>
        <a:p>
          <a:r>
            <a:rPr lang="fr-FR"/>
            <a:t>Téléchargement documents</a:t>
          </a:r>
        </a:p>
      </dgm:t>
    </dgm:pt>
    <dgm:pt modelId="{B580D475-F4AD-42B8-935E-97F4B69D2FD5}" type="parTrans" cxnId="{B63FC968-2DF8-496F-96A3-0101AE7AABE0}">
      <dgm:prSet/>
      <dgm:spPr/>
      <dgm:t>
        <a:bodyPr/>
        <a:lstStyle/>
        <a:p>
          <a:endParaRPr lang="fr-FR"/>
        </a:p>
      </dgm:t>
    </dgm:pt>
    <dgm:pt modelId="{CBF2E056-9111-4924-BCF6-9F7E7739C6DC}" type="sibTrans" cxnId="{B63FC968-2DF8-496F-96A3-0101AE7AABE0}">
      <dgm:prSet/>
      <dgm:spPr/>
      <dgm:t>
        <a:bodyPr/>
        <a:lstStyle/>
        <a:p>
          <a:endParaRPr lang="fr-FR"/>
        </a:p>
      </dgm:t>
    </dgm:pt>
    <dgm:pt modelId="{A3E862D8-FF5D-4F74-9589-9BCEF0377262}" type="pres">
      <dgm:prSet presAssocID="{3FF9C4C8-E31B-4D47-9557-8C4E6BA1823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12ED01E-7E0D-4B8A-A738-2AFD6B88BCCD}" type="pres">
      <dgm:prSet presAssocID="{E1BFFB94-67E3-4AF2-9838-94A7475444AC}" presName="hierRoot1" presStyleCnt="0"/>
      <dgm:spPr/>
    </dgm:pt>
    <dgm:pt modelId="{06D09617-4D53-4206-99FE-96CE778C8F81}" type="pres">
      <dgm:prSet presAssocID="{E1BFFB94-67E3-4AF2-9838-94A7475444AC}" presName="composite" presStyleCnt="0"/>
      <dgm:spPr/>
    </dgm:pt>
    <dgm:pt modelId="{A84C0CCC-0C90-4A67-92EC-FDC7D766D001}" type="pres">
      <dgm:prSet presAssocID="{E1BFFB94-67E3-4AF2-9838-94A7475444AC}" presName="background" presStyleLbl="node0" presStyleIdx="0" presStyleCnt="1"/>
      <dgm:spPr/>
    </dgm:pt>
    <dgm:pt modelId="{05449646-C6BA-43C5-971D-D3C5F82846CD}" type="pres">
      <dgm:prSet presAssocID="{E1BFFB94-67E3-4AF2-9838-94A7475444AC}" presName="text" presStyleLbl="fgAcc0" presStyleIdx="0" presStyleCnt="1">
        <dgm:presLayoutVars>
          <dgm:chPref val="3"/>
        </dgm:presLayoutVars>
      </dgm:prSet>
      <dgm:spPr/>
    </dgm:pt>
    <dgm:pt modelId="{34AAAA1F-E8ED-4B12-A25B-5B0D022BD3C8}" type="pres">
      <dgm:prSet presAssocID="{E1BFFB94-67E3-4AF2-9838-94A7475444AC}" presName="hierChild2" presStyleCnt="0"/>
      <dgm:spPr/>
    </dgm:pt>
    <dgm:pt modelId="{23A12CCB-876C-4EF5-B66A-3E9529650F90}" type="pres">
      <dgm:prSet presAssocID="{95C1F98E-4EFB-45E1-B0EC-951F9CBDB6C3}" presName="Name10" presStyleLbl="parChTrans1D2" presStyleIdx="0" presStyleCnt="1"/>
      <dgm:spPr/>
    </dgm:pt>
    <dgm:pt modelId="{F56E94AA-FD41-4B3B-997A-3AA15740ACC8}" type="pres">
      <dgm:prSet presAssocID="{9E3FB1F4-585E-466A-B44B-EAB7080BCC13}" presName="hierRoot2" presStyleCnt="0"/>
      <dgm:spPr/>
    </dgm:pt>
    <dgm:pt modelId="{6B353673-DABB-4286-91F8-916AE3516AFE}" type="pres">
      <dgm:prSet presAssocID="{9E3FB1F4-585E-466A-B44B-EAB7080BCC13}" presName="composite2" presStyleCnt="0"/>
      <dgm:spPr/>
    </dgm:pt>
    <dgm:pt modelId="{B5CCF021-4BC1-48E8-BA77-DD61B7BFF958}" type="pres">
      <dgm:prSet presAssocID="{9E3FB1F4-585E-466A-B44B-EAB7080BCC13}" presName="background2" presStyleLbl="node2" presStyleIdx="0" presStyleCnt="1"/>
      <dgm:spPr/>
    </dgm:pt>
    <dgm:pt modelId="{FCDFB15D-3120-46CF-9B04-34200B9384F9}" type="pres">
      <dgm:prSet presAssocID="{9E3FB1F4-585E-466A-B44B-EAB7080BCC13}" presName="text2" presStyleLbl="fgAcc2" presStyleIdx="0" presStyleCnt="1">
        <dgm:presLayoutVars>
          <dgm:chPref val="3"/>
        </dgm:presLayoutVars>
      </dgm:prSet>
      <dgm:spPr/>
    </dgm:pt>
    <dgm:pt modelId="{DF910ADC-ECD3-4845-9CC9-5BAFC033AA79}" type="pres">
      <dgm:prSet presAssocID="{9E3FB1F4-585E-466A-B44B-EAB7080BCC13}" presName="hierChild3" presStyleCnt="0"/>
      <dgm:spPr/>
    </dgm:pt>
    <dgm:pt modelId="{41D15A45-3BCA-44E0-B273-0A40FA9A12F0}" type="pres">
      <dgm:prSet presAssocID="{0D68FA79-894C-47B1-9CEF-91F9EA6AF57A}" presName="Name17" presStyleLbl="parChTrans1D3" presStyleIdx="0" presStyleCnt="2"/>
      <dgm:spPr/>
    </dgm:pt>
    <dgm:pt modelId="{F3F1FBC5-898C-4264-96C0-7FBB1A6DDEEE}" type="pres">
      <dgm:prSet presAssocID="{C3EDAE32-C1F4-47CD-B007-63F406AB1B36}" presName="hierRoot3" presStyleCnt="0"/>
      <dgm:spPr/>
    </dgm:pt>
    <dgm:pt modelId="{60BC34D3-8116-4496-8A05-30B51FEA0C76}" type="pres">
      <dgm:prSet presAssocID="{C3EDAE32-C1F4-47CD-B007-63F406AB1B36}" presName="composite3" presStyleCnt="0"/>
      <dgm:spPr/>
    </dgm:pt>
    <dgm:pt modelId="{C2D6EABB-8E71-451D-9E7F-323AE4AD202D}" type="pres">
      <dgm:prSet presAssocID="{C3EDAE32-C1F4-47CD-B007-63F406AB1B36}" presName="background3" presStyleLbl="node3" presStyleIdx="0" presStyleCnt="2"/>
      <dgm:spPr/>
    </dgm:pt>
    <dgm:pt modelId="{05C29982-2679-499A-83A1-1A48A7B3C03F}" type="pres">
      <dgm:prSet presAssocID="{C3EDAE32-C1F4-47CD-B007-63F406AB1B36}" presName="text3" presStyleLbl="fgAcc3" presStyleIdx="0" presStyleCnt="2">
        <dgm:presLayoutVars>
          <dgm:chPref val="3"/>
        </dgm:presLayoutVars>
      </dgm:prSet>
      <dgm:spPr/>
    </dgm:pt>
    <dgm:pt modelId="{CCD3CF81-330B-425E-9C6C-3C13CE820F6E}" type="pres">
      <dgm:prSet presAssocID="{C3EDAE32-C1F4-47CD-B007-63F406AB1B36}" presName="hierChild4" presStyleCnt="0"/>
      <dgm:spPr/>
    </dgm:pt>
    <dgm:pt modelId="{79E83DF6-6B9D-4C46-9BE1-12C953016F4C}" type="pres">
      <dgm:prSet presAssocID="{B580D475-F4AD-42B8-935E-97F4B69D2FD5}" presName="Name17" presStyleLbl="parChTrans1D3" presStyleIdx="1" presStyleCnt="2"/>
      <dgm:spPr/>
    </dgm:pt>
    <dgm:pt modelId="{BB023C3A-0361-44CE-B98A-96A25EDC98E3}" type="pres">
      <dgm:prSet presAssocID="{99C229A8-FAC4-4485-BA77-3A28C6F4E2E0}" presName="hierRoot3" presStyleCnt="0"/>
      <dgm:spPr/>
    </dgm:pt>
    <dgm:pt modelId="{7BFBFB92-9690-4B01-A43E-3A75F141C714}" type="pres">
      <dgm:prSet presAssocID="{99C229A8-FAC4-4485-BA77-3A28C6F4E2E0}" presName="composite3" presStyleCnt="0"/>
      <dgm:spPr/>
    </dgm:pt>
    <dgm:pt modelId="{D15667E5-F0CA-440B-B46C-5305671A8695}" type="pres">
      <dgm:prSet presAssocID="{99C229A8-FAC4-4485-BA77-3A28C6F4E2E0}" presName="background3" presStyleLbl="node3" presStyleIdx="1" presStyleCnt="2"/>
      <dgm:spPr/>
    </dgm:pt>
    <dgm:pt modelId="{0D05D89D-C2D8-47B4-99F1-87776E0994BA}" type="pres">
      <dgm:prSet presAssocID="{99C229A8-FAC4-4485-BA77-3A28C6F4E2E0}" presName="text3" presStyleLbl="fgAcc3" presStyleIdx="1" presStyleCnt="2">
        <dgm:presLayoutVars>
          <dgm:chPref val="3"/>
        </dgm:presLayoutVars>
      </dgm:prSet>
      <dgm:spPr/>
    </dgm:pt>
    <dgm:pt modelId="{A13FFF02-973E-4F2B-AECF-BAC4A2BF9A4E}" type="pres">
      <dgm:prSet presAssocID="{99C229A8-FAC4-4485-BA77-3A28C6F4E2E0}" presName="hierChild4" presStyleCnt="0"/>
      <dgm:spPr/>
    </dgm:pt>
  </dgm:ptLst>
  <dgm:cxnLst>
    <dgm:cxn modelId="{A395490A-D710-4195-A9C8-995173BF6608}" srcId="{E1BFFB94-67E3-4AF2-9838-94A7475444AC}" destId="{9E3FB1F4-585E-466A-B44B-EAB7080BCC13}" srcOrd="0" destOrd="0" parTransId="{95C1F98E-4EFB-45E1-B0EC-951F9CBDB6C3}" sibTransId="{5A27A884-8C30-446C-B5A8-02DF3E5D6DA0}"/>
    <dgm:cxn modelId="{0589BC19-FA4F-4DE0-8CAB-C3ABA6D0FA4C}" type="presOf" srcId="{99C229A8-FAC4-4485-BA77-3A28C6F4E2E0}" destId="{0D05D89D-C2D8-47B4-99F1-87776E0994BA}" srcOrd="0" destOrd="0" presId="urn:microsoft.com/office/officeart/2005/8/layout/hierarchy1"/>
    <dgm:cxn modelId="{4F120626-DD89-49B5-B3B3-765C1521B9E0}" srcId="{9E3FB1F4-585E-466A-B44B-EAB7080BCC13}" destId="{C3EDAE32-C1F4-47CD-B007-63F406AB1B36}" srcOrd="0" destOrd="0" parTransId="{0D68FA79-894C-47B1-9CEF-91F9EA6AF57A}" sibTransId="{0B9EA6CB-EB8A-4B90-96F1-3C35530ECBF8}"/>
    <dgm:cxn modelId="{E5A04E31-E226-4A7C-ACBF-C1E9BFB141EB}" type="presOf" srcId="{95C1F98E-4EFB-45E1-B0EC-951F9CBDB6C3}" destId="{23A12CCB-876C-4EF5-B66A-3E9529650F90}" srcOrd="0" destOrd="0" presId="urn:microsoft.com/office/officeart/2005/8/layout/hierarchy1"/>
    <dgm:cxn modelId="{B63FC968-2DF8-496F-96A3-0101AE7AABE0}" srcId="{9E3FB1F4-585E-466A-B44B-EAB7080BCC13}" destId="{99C229A8-FAC4-4485-BA77-3A28C6F4E2E0}" srcOrd="1" destOrd="0" parTransId="{B580D475-F4AD-42B8-935E-97F4B69D2FD5}" sibTransId="{CBF2E056-9111-4924-BCF6-9F7E7739C6DC}"/>
    <dgm:cxn modelId="{48B31E73-EF90-48A7-A6B9-9B58D6462727}" type="presOf" srcId="{E1BFFB94-67E3-4AF2-9838-94A7475444AC}" destId="{05449646-C6BA-43C5-971D-D3C5F82846CD}" srcOrd="0" destOrd="0" presId="urn:microsoft.com/office/officeart/2005/8/layout/hierarchy1"/>
    <dgm:cxn modelId="{927D4954-9E5F-42ED-992E-5317D6BC1890}" type="presOf" srcId="{B580D475-F4AD-42B8-935E-97F4B69D2FD5}" destId="{79E83DF6-6B9D-4C46-9BE1-12C953016F4C}" srcOrd="0" destOrd="0" presId="urn:microsoft.com/office/officeart/2005/8/layout/hierarchy1"/>
    <dgm:cxn modelId="{7E596776-F79A-4980-A2D4-679FCC0DF5E7}" srcId="{3FF9C4C8-E31B-4D47-9557-8C4E6BA18231}" destId="{E1BFFB94-67E3-4AF2-9838-94A7475444AC}" srcOrd="0" destOrd="0" parTransId="{98AF651D-B906-49BB-ABD6-D186DE992209}" sibTransId="{9A60AB96-AB90-499E-9629-F3F874361BC7}"/>
    <dgm:cxn modelId="{921A3FC7-0ADD-4C70-A0D6-6D35A64336DB}" type="presOf" srcId="{9E3FB1F4-585E-466A-B44B-EAB7080BCC13}" destId="{FCDFB15D-3120-46CF-9B04-34200B9384F9}" srcOrd="0" destOrd="0" presId="urn:microsoft.com/office/officeart/2005/8/layout/hierarchy1"/>
    <dgm:cxn modelId="{8D0151D8-90CD-4184-AB8B-9DAD424FB2C0}" type="presOf" srcId="{0D68FA79-894C-47B1-9CEF-91F9EA6AF57A}" destId="{41D15A45-3BCA-44E0-B273-0A40FA9A12F0}" srcOrd="0" destOrd="0" presId="urn:microsoft.com/office/officeart/2005/8/layout/hierarchy1"/>
    <dgm:cxn modelId="{5B9BF0E9-6937-470B-9732-867C1CB365EB}" type="presOf" srcId="{C3EDAE32-C1F4-47CD-B007-63F406AB1B36}" destId="{05C29982-2679-499A-83A1-1A48A7B3C03F}" srcOrd="0" destOrd="0" presId="urn:microsoft.com/office/officeart/2005/8/layout/hierarchy1"/>
    <dgm:cxn modelId="{BD7ECEF3-AB6C-4143-B5ED-3B4771C6D237}" type="presOf" srcId="{3FF9C4C8-E31B-4D47-9557-8C4E6BA18231}" destId="{A3E862D8-FF5D-4F74-9589-9BCEF0377262}" srcOrd="0" destOrd="0" presId="urn:microsoft.com/office/officeart/2005/8/layout/hierarchy1"/>
    <dgm:cxn modelId="{7A65624E-320D-4DBA-A563-5A260422DF22}" type="presParOf" srcId="{A3E862D8-FF5D-4F74-9589-9BCEF0377262}" destId="{612ED01E-7E0D-4B8A-A738-2AFD6B88BCCD}" srcOrd="0" destOrd="0" presId="urn:microsoft.com/office/officeart/2005/8/layout/hierarchy1"/>
    <dgm:cxn modelId="{6DE25DB6-8D66-4D23-9990-231F85763AF8}" type="presParOf" srcId="{612ED01E-7E0D-4B8A-A738-2AFD6B88BCCD}" destId="{06D09617-4D53-4206-99FE-96CE778C8F81}" srcOrd="0" destOrd="0" presId="urn:microsoft.com/office/officeart/2005/8/layout/hierarchy1"/>
    <dgm:cxn modelId="{97ACED3E-DC69-477A-AA28-8688A6D29E6C}" type="presParOf" srcId="{06D09617-4D53-4206-99FE-96CE778C8F81}" destId="{A84C0CCC-0C90-4A67-92EC-FDC7D766D001}" srcOrd="0" destOrd="0" presId="urn:microsoft.com/office/officeart/2005/8/layout/hierarchy1"/>
    <dgm:cxn modelId="{8ED27C5B-FB33-4E66-A0BE-709D7C8D675B}" type="presParOf" srcId="{06D09617-4D53-4206-99FE-96CE778C8F81}" destId="{05449646-C6BA-43C5-971D-D3C5F82846CD}" srcOrd="1" destOrd="0" presId="urn:microsoft.com/office/officeart/2005/8/layout/hierarchy1"/>
    <dgm:cxn modelId="{028CF8BB-5A50-4E70-96D2-ACB2459F74B6}" type="presParOf" srcId="{612ED01E-7E0D-4B8A-A738-2AFD6B88BCCD}" destId="{34AAAA1F-E8ED-4B12-A25B-5B0D022BD3C8}" srcOrd="1" destOrd="0" presId="urn:microsoft.com/office/officeart/2005/8/layout/hierarchy1"/>
    <dgm:cxn modelId="{F5F44032-D4BB-4D7A-9330-EA59D89A8403}" type="presParOf" srcId="{34AAAA1F-E8ED-4B12-A25B-5B0D022BD3C8}" destId="{23A12CCB-876C-4EF5-B66A-3E9529650F90}" srcOrd="0" destOrd="0" presId="urn:microsoft.com/office/officeart/2005/8/layout/hierarchy1"/>
    <dgm:cxn modelId="{345A8140-1C2C-48C1-8256-21678CDF812A}" type="presParOf" srcId="{34AAAA1F-E8ED-4B12-A25B-5B0D022BD3C8}" destId="{F56E94AA-FD41-4B3B-997A-3AA15740ACC8}" srcOrd="1" destOrd="0" presId="urn:microsoft.com/office/officeart/2005/8/layout/hierarchy1"/>
    <dgm:cxn modelId="{50E667DA-81F7-4700-A4CC-7F8F80413DE7}" type="presParOf" srcId="{F56E94AA-FD41-4B3B-997A-3AA15740ACC8}" destId="{6B353673-DABB-4286-91F8-916AE3516AFE}" srcOrd="0" destOrd="0" presId="urn:microsoft.com/office/officeart/2005/8/layout/hierarchy1"/>
    <dgm:cxn modelId="{23170787-72BC-4FD8-98AF-511FA8A3B419}" type="presParOf" srcId="{6B353673-DABB-4286-91F8-916AE3516AFE}" destId="{B5CCF021-4BC1-48E8-BA77-DD61B7BFF958}" srcOrd="0" destOrd="0" presId="urn:microsoft.com/office/officeart/2005/8/layout/hierarchy1"/>
    <dgm:cxn modelId="{E98A8CE5-D2D5-43A4-B115-024F25AB0DDC}" type="presParOf" srcId="{6B353673-DABB-4286-91F8-916AE3516AFE}" destId="{FCDFB15D-3120-46CF-9B04-34200B9384F9}" srcOrd="1" destOrd="0" presId="urn:microsoft.com/office/officeart/2005/8/layout/hierarchy1"/>
    <dgm:cxn modelId="{6BD9A7E6-DB02-498B-89BE-8716B871BC77}" type="presParOf" srcId="{F56E94AA-FD41-4B3B-997A-3AA15740ACC8}" destId="{DF910ADC-ECD3-4845-9CC9-5BAFC033AA79}" srcOrd="1" destOrd="0" presId="urn:microsoft.com/office/officeart/2005/8/layout/hierarchy1"/>
    <dgm:cxn modelId="{3EE81C39-4F51-4E35-A786-5228087DEB36}" type="presParOf" srcId="{DF910ADC-ECD3-4845-9CC9-5BAFC033AA79}" destId="{41D15A45-3BCA-44E0-B273-0A40FA9A12F0}" srcOrd="0" destOrd="0" presId="urn:microsoft.com/office/officeart/2005/8/layout/hierarchy1"/>
    <dgm:cxn modelId="{BE69F0C9-A0EF-4290-AF9D-30BAF9F4F086}" type="presParOf" srcId="{DF910ADC-ECD3-4845-9CC9-5BAFC033AA79}" destId="{F3F1FBC5-898C-4264-96C0-7FBB1A6DDEEE}" srcOrd="1" destOrd="0" presId="urn:microsoft.com/office/officeart/2005/8/layout/hierarchy1"/>
    <dgm:cxn modelId="{C990D8BC-50E9-487A-9CD0-D0A895AF46BB}" type="presParOf" srcId="{F3F1FBC5-898C-4264-96C0-7FBB1A6DDEEE}" destId="{60BC34D3-8116-4496-8A05-30B51FEA0C76}" srcOrd="0" destOrd="0" presId="urn:microsoft.com/office/officeart/2005/8/layout/hierarchy1"/>
    <dgm:cxn modelId="{134460A9-85D3-42BC-854A-1BE61A2542BC}" type="presParOf" srcId="{60BC34D3-8116-4496-8A05-30B51FEA0C76}" destId="{C2D6EABB-8E71-451D-9E7F-323AE4AD202D}" srcOrd="0" destOrd="0" presId="urn:microsoft.com/office/officeart/2005/8/layout/hierarchy1"/>
    <dgm:cxn modelId="{1D507070-FDB1-4028-83DF-924D26953F64}" type="presParOf" srcId="{60BC34D3-8116-4496-8A05-30B51FEA0C76}" destId="{05C29982-2679-499A-83A1-1A48A7B3C03F}" srcOrd="1" destOrd="0" presId="urn:microsoft.com/office/officeart/2005/8/layout/hierarchy1"/>
    <dgm:cxn modelId="{D91A6B7C-2641-4CBD-B5C3-5019F1EE1BAD}" type="presParOf" srcId="{F3F1FBC5-898C-4264-96C0-7FBB1A6DDEEE}" destId="{CCD3CF81-330B-425E-9C6C-3C13CE820F6E}" srcOrd="1" destOrd="0" presId="urn:microsoft.com/office/officeart/2005/8/layout/hierarchy1"/>
    <dgm:cxn modelId="{F166D8CB-1F09-449B-A4CF-DBAD52F47AAF}" type="presParOf" srcId="{DF910ADC-ECD3-4845-9CC9-5BAFC033AA79}" destId="{79E83DF6-6B9D-4C46-9BE1-12C953016F4C}" srcOrd="2" destOrd="0" presId="urn:microsoft.com/office/officeart/2005/8/layout/hierarchy1"/>
    <dgm:cxn modelId="{8C48A3EB-09C8-4BC6-816E-088D9B3F895F}" type="presParOf" srcId="{DF910ADC-ECD3-4845-9CC9-5BAFC033AA79}" destId="{BB023C3A-0361-44CE-B98A-96A25EDC98E3}" srcOrd="3" destOrd="0" presId="urn:microsoft.com/office/officeart/2005/8/layout/hierarchy1"/>
    <dgm:cxn modelId="{C414CFCD-8759-4ADD-B7BF-63313488093F}" type="presParOf" srcId="{BB023C3A-0361-44CE-B98A-96A25EDC98E3}" destId="{7BFBFB92-9690-4B01-A43E-3A75F141C714}" srcOrd="0" destOrd="0" presId="urn:microsoft.com/office/officeart/2005/8/layout/hierarchy1"/>
    <dgm:cxn modelId="{D8597FC6-02AA-4D66-94B8-D44651E34807}" type="presParOf" srcId="{7BFBFB92-9690-4B01-A43E-3A75F141C714}" destId="{D15667E5-F0CA-440B-B46C-5305671A8695}" srcOrd="0" destOrd="0" presId="urn:microsoft.com/office/officeart/2005/8/layout/hierarchy1"/>
    <dgm:cxn modelId="{FCE0CA44-041F-4FB0-908C-7286EFF40189}" type="presParOf" srcId="{7BFBFB92-9690-4B01-A43E-3A75F141C714}" destId="{0D05D89D-C2D8-47B4-99F1-87776E0994BA}" srcOrd="1" destOrd="0" presId="urn:microsoft.com/office/officeart/2005/8/layout/hierarchy1"/>
    <dgm:cxn modelId="{4EDF78F6-A504-4C5B-8528-C13A5D792F43}" type="presParOf" srcId="{BB023C3A-0361-44CE-B98A-96A25EDC98E3}" destId="{A13FFF02-973E-4F2B-AECF-BAC4A2BF9A4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EC8E94-92A7-4B34-A273-4DCF51E76B8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1B18A1E-F440-4DEB-A5C5-438B34B899FC}">
      <dgm:prSet/>
      <dgm:spPr/>
      <dgm:t>
        <a:bodyPr/>
        <a:lstStyle/>
        <a:p>
          <a:r>
            <a:rPr lang="fr-FR" dirty="0"/>
            <a:t>SCI</a:t>
          </a:r>
        </a:p>
      </dgm:t>
    </dgm:pt>
    <dgm:pt modelId="{62D20C32-A14C-4A3C-BBC5-E4364C758932}" type="parTrans" cxnId="{9CDF390B-B7B3-449B-8527-23BCA2DA71FA}">
      <dgm:prSet/>
      <dgm:spPr/>
      <dgm:t>
        <a:bodyPr/>
        <a:lstStyle/>
        <a:p>
          <a:endParaRPr lang="fr-FR"/>
        </a:p>
      </dgm:t>
    </dgm:pt>
    <dgm:pt modelId="{FBC79B5B-FA1E-429E-B766-CA4C5EC018FD}" type="sibTrans" cxnId="{9CDF390B-B7B3-449B-8527-23BCA2DA71FA}">
      <dgm:prSet/>
      <dgm:spPr/>
      <dgm:t>
        <a:bodyPr/>
        <a:lstStyle/>
        <a:p>
          <a:endParaRPr lang="fr-FR"/>
        </a:p>
      </dgm:t>
    </dgm:pt>
    <dgm:pt modelId="{CBE5AFCE-1CBD-48B6-985F-F9E66523E039}">
      <dgm:prSet/>
      <dgm:spPr/>
      <dgm:t>
        <a:bodyPr/>
        <a:lstStyle/>
        <a:p>
          <a:r>
            <a:rPr lang="fr-FR" dirty="0"/>
            <a:t>Administratif</a:t>
          </a:r>
        </a:p>
      </dgm:t>
    </dgm:pt>
    <dgm:pt modelId="{C1F150D6-FB33-4847-BE93-E89E63F2D527}" type="parTrans" cxnId="{61782440-2197-47F3-AE6E-E658539BE03A}">
      <dgm:prSet/>
      <dgm:spPr/>
      <dgm:t>
        <a:bodyPr/>
        <a:lstStyle/>
        <a:p>
          <a:endParaRPr lang="fr-FR"/>
        </a:p>
      </dgm:t>
    </dgm:pt>
    <dgm:pt modelId="{C827392F-E1BD-45AD-8008-D53C952A3F1C}" type="sibTrans" cxnId="{61782440-2197-47F3-AE6E-E658539BE03A}">
      <dgm:prSet/>
      <dgm:spPr/>
      <dgm:t>
        <a:bodyPr/>
        <a:lstStyle/>
        <a:p>
          <a:endParaRPr lang="fr-FR"/>
        </a:p>
      </dgm:t>
    </dgm:pt>
    <dgm:pt modelId="{C6D6924C-6DC9-4074-BCA2-599EFD7C369D}">
      <dgm:prSet/>
      <dgm:spPr/>
      <dgm:t>
        <a:bodyPr/>
        <a:lstStyle/>
        <a:p>
          <a:r>
            <a:rPr lang="fr-FR" dirty="0"/>
            <a:t>Note de Frais TT</a:t>
          </a:r>
        </a:p>
      </dgm:t>
    </dgm:pt>
    <dgm:pt modelId="{ECB562C9-CC3F-4352-ADD8-CD0E89CA5A35}" type="parTrans" cxnId="{2B0E90A3-413C-465B-A430-8BF9AD0B988D}">
      <dgm:prSet/>
      <dgm:spPr/>
      <dgm:t>
        <a:bodyPr/>
        <a:lstStyle/>
        <a:p>
          <a:endParaRPr lang="fr-FR"/>
        </a:p>
      </dgm:t>
    </dgm:pt>
    <dgm:pt modelId="{A8DC2402-0D6F-4A5C-B1A2-9F10487836F4}" type="sibTrans" cxnId="{2B0E90A3-413C-465B-A430-8BF9AD0B988D}">
      <dgm:prSet/>
      <dgm:spPr/>
      <dgm:t>
        <a:bodyPr/>
        <a:lstStyle/>
        <a:p>
          <a:endParaRPr lang="fr-FR"/>
        </a:p>
      </dgm:t>
    </dgm:pt>
    <dgm:pt modelId="{64FD7D4D-3F20-4D80-91A4-0D68F0016332}">
      <dgm:prSet/>
      <dgm:spPr/>
      <dgm:t>
        <a:bodyPr/>
        <a:lstStyle/>
        <a:p>
          <a:r>
            <a:rPr lang="fr-FR" dirty="0"/>
            <a:t>LRAR envoi / réception</a:t>
          </a:r>
        </a:p>
      </dgm:t>
    </dgm:pt>
    <dgm:pt modelId="{9D37D381-0FE9-4DB0-AAD4-D99B61F90508}" type="parTrans" cxnId="{826006DA-2072-4387-9C5B-072D10C31EF4}">
      <dgm:prSet/>
      <dgm:spPr/>
      <dgm:t>
        <a:bodyPr/>
        <a:lstStyle/>
        <a:p>
          <a:endParaRPr lang="fr-FR"/>
        </a:p>
      </dgm:t>
    </dgm:pt>
    <dgm:pt modelId="{D1469F9D-3AB1-4331-B1A9-ACFAB5DB5C99}" type="sibTrans" cxnId="{826006DA-2072-4387-9C5B-072D10C31EF4}">
      <dgm:prSet/>
      <dgm:spPr/>
      <dgm:t>
        <a:bodyPr/>
        <a:lstStyle/>
        <a:p>
          <a:endParaRPr lang="fr-FR"/>
        </a:p>
      </dgm:t>
    </dgm:pt>
    <dgm:pt modelId="{E46BDCAC-C39E-4E28-B9C1-22B45E4BD50E}">
      <dgm:prSet/>
      <dgm:spPr/>
      <dgm:t>
        <a:bodyPr/>
        <a:lstStyle/>
        <a:p>
          <a:r>
            <a:rPr lang="fr-FR" dirty="0"/>
            <a:t>Mails</a:t>
          </a:r>
        </a:p>
      </dgm:t>
    </dgm:pt>
    <dgm:pt modelId="{A9A6F552-9CF0-4C90-B2B0-FE9994409BCB}" type="parTrans" cxnId="{B7792859-C809-4C51-9213-CD13282353F8}">
      <dgm:prSet/>
      <dgm:spPr/>
      <dgm:t>
        <a:bodyPr/>
        <a:lstStyle/>
        <a:p>
          <a:endParaRPr lang="fr-FR"/>
        </a:p>
      </dgm:t>
    </dgm:pt>
    <dgm:pt modelId="{7870C44F-ABD7-4FCC-839C-45BF4715414A}" type="sibTrans" cxnId="{B7792859-C809-4C51-9213-CD13282353F8}">
      <dgm:prSet/>
      <dgm:spPr/>
      <dgm:t>
        <a:bodyPr/>
        <a:lstStyle/>
        <a:p>
          <a:endParaRPr lang="fr-FR"/>
        </a:p>
      </dgm:t>
    </dgm:pt>
    <dgm:pt modelId="{5160FD0D-C62A-423F-AD2B-4E45D3531F02}">
      <dgm:prSet/>
      <dgm:spPr/>
      <dgm:t>
        <a:bodyPr/>
        <a:lstStyle/>
        <a:p>
          <a:r>
            <a:rPr lang="fr-FR" dirty="0"/>
            <a:t>Archivage</a:t>
          </a:r>
        </a:p>
      </dgm:t>
    </dgm:pt>
    <dgm:pt modelId="{333BFB6B-39C0-45E8-9178-0D713DA9B5AD}" type="parTrans" cxnId="{3C094100-FC4C-4C42-96FC-38375E43E084}">
      <dgm:prSet/>
      <dgm:spPr/>
      <dgm:t>
        <a:bodyPr/>
        <a:lstStyle/>
        <a:p>
          <a:endParaRPr lang="fr-FR"/>
        </a:p>
      </dgm:t>
    </dgm:pt>
    <dgm:pt modelId="{B7DAE3EA-44A2-4581-9A3E-AB23BCBF9EF2}" type="sibTrans" cxnId="{3C094100-FC4C-4C42-96FC-38375E43E084}">
      <dgm:prSet/>
      <dgm:spPr/>
      <dgm:t>
        <a:bodyPr/>
        <a:lstStyle/>
        <a:p>
          <a:endParaRPr lang="fr-FR"/>
        </a:p>
      </dgm:t>
    </dgm:pt>
    <dgm:pt modelId="{327A5C2C-3D38-4953-9F9C-9F016A2A9D5A}">
      <dgm:prSet/>
      <dgm:spPr/>
      <dgm:t>
        <a:bodyPr/>
        <a:lstStyle/>
        <a:p>
          <a:r>
            <a:rPr lang="fr-FR" dirty="0"/>
            <a:t>Rédaction</a:t>
          </a:r>
        </a:p>
      </dgm:t>
    </dgm:pt>
    <dgm:pt modelId="{58671D86-F362-4B73-82B0-50B1EBE38AD0}" type="parTrans" cxnId="{C770854B-5B36-4AF0-8A99-6A8F77DCB23C}">
      <dgm:prSet/>
      <dgm:spPr/>
      <dgm:t>
        <a:bodyPr/>
        <a:lstStyle/>
        <a:p>
          <a:endParaRPr lang="fr-FR"/>
        </a:p>
      </dgm:t>
    </dgm:pt>
    <dgm:pt modelId="{D0413143-6CB4-44B2-86E4-F434E87A993C}" type="sibTrans" cxnId="{C770854B-5B36-4AF0-8A99-6A8F77DCB23C}">
      <dgm:prSet/>
      <dgm:spPr/>
      <dgm:t>
        <a:bodyPr/>
        <a:lstStyle/>
        <a:p>
          <a:endParaRPr lang="fr-FR"/>
        </a:p>
      </dgm:t>
    </dgm:pt>
    <dgm:pt modelId="{C415C790-8A74-47BD-B5F1-0CD0A1F03DF6}">
      <dgm:prSet/>
      <dgm:spPr/>
      <dgm:t>
        <a:bodyPr/>
        <a:lstStyle/>
        <a:p>
          <a:r>
            <a:rPr lang="fr-FR" dirty="0"/>
            <a:t>Contrats</a:t>
          </a:r>
        </a:p>
      </dgm:t>
    </dgm:pt>
    <dgm:pt modelId="{B44673AD-2601-4AD2-8BE4-20EF9D267BFE}" type="parTrans" cxnId="{30486469-A2A4-407E-BC1D-524EE33AA655}">
      <dgm:prSet/>
      <dgm:spPr/>
      <dgm:t>
        <a:bodyPr/>
        <a:lstStyle/>
        <a:p>
          <a:endParaRPr lang="fr-FR"/>
        </a:p>
      </dgm:t>
    </dgm:pt>
    <dgm:pt modelId="{FABA7DB0-EF50-4910-BE2A-09774301F22B}" type="sibTrans" cxnId="{30486469-A2A4-407E-BC1D-524EE33AA655}">
      <dgm:prSet/>
      <dgm:spPr/>
      <dgm:t>
        <a:bodyPr/>
        <a:lstStyle/>
        <a:p>
          <a:endParaRPr lang="fr-FR"/>
        </a:p>
      </dgm:t>
    </dgm:pt>
    <dgm:pt modelId="{DF7FE066-3FAC-4267-9A9F-FDA969ACBDC0}">
      <dgm:prSet/>
      <dgm:spPr/>
      <dgm:t>
        <a:bodyPr/>
        <a:lstStyle/>
        <a:p>
          <a:r>
            <a:rPr lang="fr-FR" dirty="0"/>
            <a:t>EDF</a:t>
          </a:r>
        </a:p>
      </dgm:t>
    </dgm:pt>
    <dgm:pt modelId="{FAB77D9A-A545-463A-A1D0-968523C30D47}" type="parTrans" cxnId="{A8CC8F35-DDF7-418D-8510-53B53CCBC065}">
      <dgm:prSet/>
      <dgm:spPr/>
      <dgm:t>
        <a:bodyPr/>
        <a:lstStyle/>
        <a:p>
          <a:endParaRPr lang="fr-FR"/>
        </a:p>
      </dgm:t>
    </dgm:pt>
    <dgm:pt modelId="{40324CF3-CD69-4E8B-9799-624922BE0FA2}" type="sibTrans" cxnId="{A8CC8F35-DDF7-418D-8510-53B53CCBC065}">
      <dgm:prSet/>
      <dgm:spPr/>
      <dgm:t>
        <a:bodyPr/>
        <a:lstStyle/>
        <a:p>
          <a:endParaRPr lang="fr-FR"/>
        </a:p>
      </dgm:t>
    </dgm:pt>
    <dgm:pt modelId="{8472547A-E80F-4005-81B6-504FE162AFDC}" type="pres">
      <dgm:prSet presAssocID="{8CEC8E94-92A7-4B34-A273-4DCF51E76B8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70FECF8-ADA3-4BE2-80E2-4E952B7C6077}" type="pres">
      <dgm:prSet presAssocID="{21B18A1E-F440-4DEB-A5C5-438B34B899FC}" presName="hierRoot1" presStyleCnt="0"/>
      <dgm:spPr/>
    </dgm:pt>
    <dgm:pt modelId="{4F6E5881-F174-46A5-A0E0-A63399D97369}" type="pres">
      <dgm:prSet presAssocID="{21B18A1E-F440-4DEB-A5C5-438B34B899FC}" presName="composite" presStyleCnt="0"/>
      <dgm:spPr/>
    </dgm:pt>
    <dgm:pt modelId="{DBD2093A-764C-40A3-9DE2-80B0660CDBB1}" type="pres">
      <dgm:prSet presAssocID="{21B18A1E-F440-4DEB-A5C5-438B34B899FC}" presName="background" presStyleLbl="node0" presStyleIdx="0" presStyleCnt="1"/>
      <dgm:spPr/>
    </dgm:pt>
    <dgm:pt modelId="{D6AF50EC-A073-47FF-A814-53C778FE3E21}" type="pres">
      <dgm:prSet presAssocID="{21B18A1E-F440-4DEB-A5C5-438B34B899FC}" presName="text" presStyleLbl="fgAcc0" presStyleIdx="0" presStyleCnt="1">
        <dgm:presLayoutVars>
          <dgm:chPref val="3"/>
        </dgm:presLayoutVars>
      </dgm:prSet>
      <dgm:spPr/>
    </dgm:pt>
    <dgm:pt modelId="{8034A64A-D92B-4342-B27F-B5F9822209CA}" type="pres">
      <dgm:prSet presAssocID="{21B18A1E-F440-4DEB-A5C5-438B34B899FC}" presName="hierChild2" presStyleCnt="0"/>
      <dgm:spPr/>
    </dgm:pt>
    <dgm:pt modelId="{5A35630F-F7D3-49AF-B640-4FD774490378}" type="pres">
      <dgm:prSet presAssocID="{C1F150D6-FB33-4847-BE93-E89E63F2D527}" presName="Name10" presStyleLbl="parChTrans1D2" presStyleIdx="0" presStyleCnt="1"/>
      <dgm:spPr/>
    </dgm:pt>
    <dgm:pt modelId="{FE887620-DBAF-41B4-B3A2-964A1A42E291}" type="pres">
      <dgm:prSet presAssocID="{CBE5AFCE-1CBD-48B6-985F-F9E66523E039}" presName="hierRoot2" presStyleCnt="0"/>
      <dgm:spPr/>
    </dgm:pt>
    <dgm:pt modelId="{96560BB2-9DAE-4E33-8F92-BF89ADA8308A}" type="pres">
      <dgm:prSet presAssocID="{CBE5AFCE-1CBD-48B6-985F-F9E66523E039}" presName="composite2" presStyleCnt="0"/>
      <dgm:spPr/>
    </dgm:pt>
    <dgm:pt modelId="{FFEC5059-ED21-491F-983C-C0FCB7031F0A}" type="pres">
      <dgm:prSet presAssocID="{CBE5AFCE-1CBD-48B6-985F-F9E66523E039}" presName="background2" presStyleLbl="node2" presStyleIdx="0" presStyleCnt="1"/>
      <dgm:spPr/>
    </dgm:pt>
    <dgm:pt modelId="{7798C31C-48B1-40DA-998D-97A3AFD3F414}" type="pres">
      <dgm:prSet presAssocID="{CBE5AFCE-1CBD-48B6-985F-F9E66523E039}" presName="text2" presStyleLbl="fgAcc2" presStyleIdx="0" presStyleCnt="1">
        <dgm:presLayoutVars>
          <dgm:chPref val="3"/>
        </dgm:presLayoutVars>
      </dgm:prSet>
      <dgm:spPr/>
    </dgm:pt>
    <dgm:pt modelId="{B94AA30B-5932-48A5-AA40-839566621A7A}" type="pres">
      <dgm:prSet presAssocID="{CBE5AFCE-1CBD-48B6-985F-F9E66523E039}" presName="hierChild3" presStyleCnt="0"/>
      <dgm:spPr/>
    </dgm:pt>
    <dgm:pt modelId="{CA24935B-8298-4EFE-A00B-3D9D76CC7B86}" type="pres">
      <dgm:prSet presAssocID="{B44673AD-2601-4AD2-8BE4-20EF9D267BFE}" presName="Name17" presStyleLbl="parChTrans1D3" presStyleIdx="0" presStyleCnt="4"/>
      <dgm:spPr/>
    </dgm:pt>
    <dgm:pt modelId="{A747C485-D571-4250-B817-6BD94FBB7593}" type="pres">
      <dgm:prSet presAssocID="{C415C790-8A74-47BD-B5F1-0CD0A1F03DF6}" presName="hierRoot3" presStyleCnt="0"/>
      <dgm:spPr/>
    </dgm:pt>
    <dgm:pt modelId="{152728E9-2161-493E-AFFA-B4A8F60D678D}" type="pres">
      <dgm:prSet presAssocID="{C415C790-8A74-47BD-B5F1-0CD0A1F03DF6}" presName="composite3" presStyleCnt="0"/>
      <dgm:spPr/>
    </dgm:pt>
    <dgm:pt modelId="{7A36637B-5568-4D8D-8A68-5435E8391AB0}" type="pres">
      <dgm:prSet presAssocID="{C415C790-8A74-47BD-B5F1-0CD0A1F03DF6}" presName="background3" presStyleLbl="node3" presStyleIdx="0" presStyleCnt="4"/>
      <dgm:spPr/>
    </dgm:pt>
    <dgm:pt modelId="{AFEFA764-65DE-4404-8F21-50752273198F}" type="pres">
      <dgm:prSet presAssocID="{C415C790-8A74-47BD-B5F1-0CD0A1F03DF6}" presName="text3" presStyleLbl="fgAcc3" presStyleIdx="0" presStyleCnt="4">
        <dgm:presLayoutVars>
          <dgm:chPref val="3"/>
        </dgm:presLayoutVars>
      </dgm:prSet>
      <dgm:spPr/>
    </dgm:pt>
    <dgm:pt modelId="{4881D2D7-9E5B-4BEA-8ACB-73A46B454019}" type="pres">
      <dgm:prSet presAssocID="{C415C790-8A74-47BD-B5F1-0CD0A1F03DF6}" presName="hierChild4" presStyleCnt="0"/>
      <dgm:spPr/>
    </dgm:pt>
    <dgm:pt modelId="{BA290FDB-4AEA-46F3-BE33-26F34DFE0A62}" type="pres">
      <dgm:prSet presAssocID="{FAB77D9A-A545-463A-A1D0-968523C30D47}" presName="Name23" presStyleLbl="parChTrans1D4" presStyleIdx="0" presStyleCnt="3"/>
      <dgm:spPr/>
    </dgm:pt>
    <dgm:pt modelId="{70ED596F-5A53-48E5-987F-4CA90D9879C1}" type="pres">
      <dgm:prSet presAssocID="{DF7FE066-3FAC-4267-9A9F-FDA969ACBDC0}" presName="hierRoot4" presStyleCnt="0"/>
      <dgm:spPr/>
    </dgm:pt>
    <dgm:pt modelId="{E0113017-5394-4FB7-B599-680496115046}" type="pres">
      <dgm:prSet presAssocID="{DF7FE066-3FAC-4267-9A9F-FDA969ACBDC0}" presName="composite4" presStyleCnt="0"/>
      <dgm:spPr/>
    </dgm:pt>
    <dgm:pt modelId="{9855DEF8-66FE-4EB4-A9DE-F6EDBFD903EC}" type="pres">
      <dgm:prSet presAssocID="{DF7FE066-3FAC-4267-9A9F-FDA969ACBDC0}" presName="background4" presStyleLbl="node4" presStyleIdx="0" presStyleCnt="3"/>
      <dgm:spPr/>
    </dgm:pt>
    <dgm:pt modelId="{68AA4186-3E4D-43F7-B3DB-19B97EE46E80}" type="pres">
      <dgm:prSet presAssocID="{DF7FE066-3FAC-4267-9A9F-FDA969ACBDC0}" presName="text4" presStyleLbl="fgAcc4" presStyleIdx="0" presStyleCnt="3">
        <dgm:presLayoutVars>
          <dgm:chPref val="3"/>
        </dgm:presLayoutVars>
      </dgm:prSet>
      <dgm:spPr/>
    </dgm:pt>
    <dgm:pt modelId="{2172FFB2-3571-4F55-9303-5E69E4D7659F}" type="pres">
      <dgm:prSet presAssocID="{DF7FE066-3FAC-4267-9A9F-FDA969ACBDC0}" presName="hierChild5" presStyleCnt="0"/>
      <dgm:spPr/>
    </dgm:pt>
    <dgm:pt modelId="{38849415-1711-4C76-8C2A-F944DB16DE61}" type="pres">
      <dgm:prSet presAssocID="{9D37D381-0FE9-4DB0-AAD4-D99B61F90508}" presName="Name17" presStyleLbl="parChTrans1D3" presStyleIdx="1" presStyleCnt="4"/>
      <dgm:spPr/>
    </dgm:pt>
    <dgm:pt modelId="{F5287926-9663-4A2D-8B5D-E95C44AD78BF}" type="pres">
      <dgm:prSet presAssocID="{64FD7D4D-3F20-4D80-91A4-0D68F0016332}" presName="hierRoot3" presStyleCnt="0"/>
      <dgm:spPr/>
    </dgm:pt>
    <dgm:pt modelId="{8CF8AB7E-982F-4EBA-B93C-402D679C9687}" type="pres">
      <dgm:prSet presAssocID="{64FD7D4D-3F20-4D80-91A4-0D68F0016332}" presName="composite3" presStyleCnt="0"/>
      <dgm:spPr/>
    </dgm:pt>
    <dgm:pt modelId="{8AD3AB7C-BB5B-4562-9B42-2D7C0981A62A}" type="pres">
      <dgm:prSet presAssocID="{64FD7D4D-3F20-4D80-91A4-0D68F0016332}" presName="background3" presStyleLbl="node3" presStyleIdx="1" presStyleCnt="4"/>
      <dgm:spPr/>
    </dgm:pt>
    <dgm:pt modelId="{E7C3FD05-DE11-4FC7-ACA5-94E2A9E6D7A5}" type="pres">
      <dgm:prSet presAssocID="{64FD7D4D-3F20-4D80-91A4-0D68F0016332}" presName="text3" presStyleLbl="fgAcc3" presStyleIdx="1" presStyleCnt="4">
        <dgm:presLayoutVars>
          <dgm:chPref val="3"/>
        </dgm:presLayoutVars>
      </dgm:prSet>
      <dgm:spPr/>
    </dgm:pt>
    <dgm:pt modelId="{41DDB034-EC9C-44E5-98B5-2F5594F39298}" type="pres">
      <dgm:prSet presAssocID="{64FD7D4D-3F20-4D80-91A4-0D68F0016332}" presName="hierChild4" presStyleCnt="0"/>
      <dgm:spPr/>
    </dgm:pt>
    <dgm:pt modelId="{077D097A-06AC-403D-A602-64CFEC0AAD19}" type="pres">
      <dgm:prSet presAssocID="{A9A6F552-9CF0-4C90-B2B0-FE9994409BCB}" presName="Name17" presStyleLbl="parChTrans1D3" presStyleIdx="2" presStyleCnt="4"/>
      <dgm:spPr/>
    </dgm:pt>
    <dgm:pt modelId="{1975FCE0-6249-4351-A9FC-55C836AB5702}" type="pres">
      <dgm:prSet presAssocID="{E46BDCAC-C39E-4E28-B9C1-22B45E4BD50E}" presName="hierRoot3" presStyleCnt="0"/>
      <dgm:spPr/>
    </dgm:pt>
    <dgm:pt modelId="{0FB30359-77DB-44A6-AADD-0E926771F07E}" type="pres">
      <dgm:prSet presAssocID="{E46BDCAC-C39E-4E28-B9C1-22B45E4BD50E}" presName="composite3" presStyleCnt="0"/>
      <dgm:spPr/>
    </dgm:pt>
    <dgm:pt modelId="{28B16400-A7AC-403E-AFCC-BCA921316878}" type="pres">
      <dgm:prSet presAssocID="{E46BDCAC-C39E-4E28-B9C1-22B45E4BD50E}" presName="background3" presStyleLbl="node3" presStyleIdx="2" presStyleCnt="4"/>
      <dgm:spPr/>
    </dgm:pt>
    <dgm:pt modelId="{4E7C8312-4695-4AB7-B5ED-25B869422853}" type="pres">
      <dgm:prSet presAssocID="{E46BDCAC-C39E-4E28-B9C1-22B45E4BD50E}" presName="text3" presStyleLbl="fgAcc3" presStyleIdx="2" presStyleCnt="4">
        <dgm:presLayoutVars>
          <dgm:chPref val="3"/>
        </dgm:presLayoutVars>
      </dgm:prSet>
      <dgm:spPr/>
    </dgm:pt>
    <dgm:pt modelId="{5DBF3E4E-EA60-46A7-A5A7-F8FD68914162}" type="pres">
      <dgm:prSet presAssocID="{E46BDCAC-C39E-4E28-B9C1-22B45E4BD50E}" presName="hierChild4" presStyleCnt="0"/>
      <dgm:spPr/>
    </dgm:pt>
    <dgm:pt modelId="{AF79D639-63AA-49E2-A3BF-F8E6C79A13FC}" type="pres">
      <dgm:prSet presAssocID="{333BFB6B-39C0-45E8-9178-0D713DA9B5AD}" presName="Name23" presStyleLbl="parChTrans1D4" presStyleIdx="1" presStyleCnt="3"/>
      <dgm:spPr/>
    </dgm:pt>
    <dgm:pt modelId="{1C0B2960-1A5E-47DC-AE69-5D4E24E7146D}" type="pres">
      <dgm:prSet presAssocID="{5160FD0D-C62A-423F-AD2B-4E45D3531F02}" presName="hierRoot4" presStyleCnt="0"/>
      <dgm:spPr/>
    </dgm:pt>
    <dgm:pt modelId="{A9BFCA2C-7B13-4BA3-9162-E6C5B246C125}" type="pres">
      <dgm:prSet presAssocID="{5160FD0D-C62A-423F-AD2B-4E45D3531F02}" presName="composite4" presStyleCnt="0"/>
      <dgm:spPr/>
    </dgm:pt>
    <dgm:pt modelId="{5C5CE33A-BD97-4CCD-A35C-B92A6DEC3D20}" type="pres">
      <dgm:prSet presAssocID="{5160FD0D-C62A-423F-AD2B-4E45D3531F02}" presName="background4" presStyleLbl="node4" presStyleIdx="1" presStyleCnt="3"/>
      <dgm:spPr/>
    </dgm:pt>
    <dgm:pt modelId="{367FDC58-2B48-4062-88E1-668D19B513F7}" type="pres">
      <dgm:prSet presAssocID="{5160FD0D-C62A-423F-AD2B-4E45D3531F02}" presName="text4" presStyleLbl="fgAcc4" presStyleIdx="1" presStyleCnt="3">
        <dgm:presLayoutVars>
          <dgm:chPref val="3"/>
        </dgm:presLayoutVars>
      </dgm:prSet>
      <dgm:spPr/>
    </dgm:pt>
    <dgm:pt modelId="{E11979F8-D28F-4CAD-9427-BC2661C1A450}" type="pres">
      <dgm:prSet presAssocID="{5160FD0D-C62A-423F-AD2B-4E45D3531F02}" presName="hierChild5" presStyleCnt="0"/>
      <dgm:spPr/>
    </dgm:pt>
    <dgm:pt modelId="{0563DF86-966C-417D-96CC-390801D93DD1}" type="pres">
      <dgm:prSet presAssocID="{58671D86-F362-4B73-82B0-50B1EBE38AD0}" presName="Name23" presStyleLbl="parChTrans1D4" presStyleIdx="2" presStyleCnt="3"/>
      <dgm:spPr/>
    </dgm:pt>
    <dgm:pt modelId="{D0FD0990-BD46-488E-B883-330CBDD2C7E0}" type="pres">
      <dgm:prSet presAssocID="{327A5C2C-3D38-4953-9F9C-9F016A2A9D5A}" presName="hierRoot4" presStyleCnt="0"/>
      <dgm:spPr/>
    </dgm:pt>
    <dgm:pt modelId="{2A09CB2F-A35D-4165-B7C1-F1D047C1BAEF}" type="pres">
      <dgm:prSet presAssocID="{327A5C2C-3D38-4953-9F9C-9F016A2A9D5A}" presName="composite4" presStyleCnt="0"/>
      <dgm:spPr/>
    </dgm:pt>
    <dgm:pt modelId="{DB628A41-3CB4-4673-A01E-E665BC081624}" type="pres">
      <dgm:prSet presAssocID="{327A5C2C-3D38-4953-9F9C-9F016A2A9D5A}" presName="background4" presStyleLbl="node4" presStyleIdx="2" presStyleCnt="3"/>
      <dgm:spPr/>
    </dgm:pt>
    <dgm:pt modelId="{886A2A45-FCE6-4B08-9874-6C17B062781C}" type="pres">
      <dgm:prSet presAssocID="{327A5C2C-3D38-4953-9F9C-9F016A2A9D5A}" presName="text4" presStyleLbl="fgAcc4" presStyleIdx="2" presStyleCnt="3">
        <dgm:presLayoutVars>
          <dgm:chPref val="3"/>
        </dgm:presLayoutVars>
      </dgm:prSet>
      <dgm:spPr/>
    </dgm:pt>
    <dgm:pt modelId="{9E9AB9FA-A3EB-4E49-915D-2051F94DA7FB}" type="pres">
      <dgm:prSet presAssocID="{327A5C2C-3D38-4953-9F9C-9F016A2A9D5A}" presName="hierChild5" presStyleCnt="0"/>
      <dgm:spPr/>
    </dgm:pt>
    <dgm:pt modelId="{FC9279EC-8D9E-4998-A098-0A6832FC5314}" type="pres">
      <dgm:prSet presAssocID="{ECB562C9-CC3F-4352-ADD8-CD0E89CA5A35}" presName="Name17" presStyleLbl="parChTrans1D3" presStyleIdx="3" presStyleCnt="4"/>
      <dgm:spPr/>
    </dgm:pt>
    <dgm:pt modelId="{030B63C7-28C3-47E8-AE4D-5D1E2B8F5E12}" type="pres">
      <dgm:prSet presAssocID="{C6D6924C-6DC9-4074-BCA2-599EFD7C369D}" presName="hierRoot3" presStyleCnt="0"/>
      <dgm:spPr/>
    </dgm:pt>
    <dgm:pt modelId="{BF710067-BD16-4CC3-8129-34C985234D0C}" type="pres">
      <dgm:prSet presAssocID="{C6D6924C-6DC9-4074-BCA2-599EFD7C369D}" presName="composite3" presStyleCnt="0"/>
      <dgm:spPr/>
    </dgm:pt>
    <dgm:pt modelId="{E92871E4-059C-4F7F-B085-12D17DB07C4D}" type="pres">
      <dgm:prSet presAssocID="{C6D6924C-6DC9-4074-BCA2-599EFD7C369D}" presName="background3" presStyleLbl="node3" presStyleIdx="3" presStyleCnt="4"/>
      <dgm:spPr/>
    </dgm:pt>
    <dgm:pt modelId="{64130985-B28D-4A53-8135-554C6CB9B21B}" type="pres">
      <dgm:prSet presAssocID="{C6D6924C-6DC9-4074-BCA2-599EFD7C369D}" presName="text3" presStyleLbl="fgAcc3" presStyleIdx="3" presStyleCnt="4">
        <dgm:presLayoutVars>
          <dgm:chPref val="3"/>
        </dgm:presLayoutVars>
      </dgm:prSet>
      <dgm:spPr/>
    </dgm:pt>
    <dgm:pt modelId="{470E1C0E-469F-4316-A5D7-C2D9AB6DA457}" type="pres">
      <dgm:prSet presAssocID="{C6D6924C-6DC9-4074-BCA2-599EFD7C369D}" presName="hierChild4" presStyleCnt="0"/>
      <dgm:spPr/>
    </dgm:pt>
  </dgm:ptLst>
  <dgm:cxnLst>
    <dgm:cxn modelId="{3C094100-FC4C-4C42-96FC-38375E43E084}" srcId="{E46BDCAC-C39E-4E28-B9C1-22B45E4BD50E}" destId="{5160FD0D-C62A-423F-AD2B-4E45D3531F02}" srcOrd="0" destOrd="0" parTransId="{333BFB6B-39C0-45E8-9178-0D713DA9B5AD}" sibTransId="{B7DAE3EA-44A2-4581-9A3E-AB23BCBF9EF2}"/>
    <dgm:cxn modelId="{24BBC507-E1C7-4986-9ADD-7E3C8084C856}" type="presOf" srcId="{A9A6F552-9CF0-4C90-B2B0-FE9994409BCB}" destId="{077D097A-06AC-403D-A602-64CFEC0AAD19}" srcOrd="0" destOrd="0" presId="urn:microsoft.com/office/officeart/2005/8/layout/hierarchy1"/>
    <dgm:cxn modelId="{9CDF390B-B7B3-449B-8527-23BCA2DA71FA}" srcId="{8CEC8E94-92A7-4B34-A273-4DCF51E76B89}" destId="{21B18A1E-F440-4DEB-A5C5-438B34B899FC}" srcOrd="0" destOrd="0" parTransId="{62D20C32-A14C-4A3C-BBC5-E4364C758932}" sibTransId="{FBC79B5B-FA1E-429E-B766-CA4C5EC018FD}"/>
    <dgm:cxn modelId="{273B1E10-CEC3-4E08-BF2B-F90FC62D93F6}" type="presOf" srcId="{DF7FE066-3FAC-4267-9A9F-FDA969ACBDC0}" destId="{68AA4186-3E4D-43F7-B3DB-19B97EE46E80}" srcOrd="0" destOrd="0" presId="urn:microsoft.com/office/officeart/2005/8/layout/hierarchy1"/>
    <dgm:cxn modelId="{2458291D-BA4B-4267-92CC-0D340BA67B10}" type="presOf" srcId="{FAB77D9A-A545-463A-A1D0-968523C30D47}" destId="{BA290FDB-4AEA-46F3-BE33-26F34DFE0A62}" srcOrd="0" destOrd="0" presId="urn:microsoft.com/office/officeart/2005/8/layout/hierarchy1"/>
    <dgm:cxn modelId="{A8CC8F35-DDF7-418D-8510-53B53CCBC065}" srcId="{C415C790-8A74-47BD-B5F1-0CD0A1F03DF6}" destId="{DF7FE066-3FAC-4267-9A9F-FDA969ACBDC0}" srcOrd="0" destOrd="0" parTransId="{FAB77D9A-A545-463A-A1D0-968523C30D47}" sibTransId="{40324CF3-CD69-4E8B-9799-624922BE0FA2}"/>
    <dgm:cxn modelId="{61782440-2197-47F3-AE6E-E658539BE03A}" srcId="{21B18A1E-F440-4DEB-A5C5-438B34B899FC}" destId="{CBE5AFCE-1CBD-48B6-985F-F9E66523E039}" srcOrd="0" destOrd="0" parTransId="{C1F150D6-FB33-4847-BE93-E89E63F2D527}" sibTransId="{C827392F-E1BD-45AD-8008-D53C952A3F1C}"/>
    <dgm:cxn modelId="{30486469-A2A4-407E-BC1D-524EE33AA655}" srcId="{CBE5AFCE-1CBD-48B6-985F-F9E66523E039}" destId="{C415C790-8A74-47BD-B5F1-0CD0A1F03DF6}" srcOrd="0" destOrd="0" parTransId="{B44673AD-2601-4AD2-8BE4-20EF9D267BFE}" sibTransId="{FABA7DB0-EF50-4910-BE2A-09774301F22B}"/>
    <dgm:cxn modelId="{C770854B-5B36-4AF0-8A99-6A8F77DCB23C}" srcId="{E46BDCAC-C39E-4E28-B9C1-22B45E4BD50E}" destId="{327A5C2C-3D38-4953-9F9C-9F016A2A9D5A}" srcOrd="1" destOrd="0" parTransId="{58671D86-F362-4B73-82B0-50B1EBE38AD0}" sibTransId="{D0413143-6CB4-44B2-86E4-F434E87A993C}"/>
    <dgm:cxn modelId="{666DE24C-FA34-4FF3-9EFF-7057873AB5C9}" type="presOf" srcId="{C6D6924C-6DC9-4074-BCA2-599EFD7C369D}" destId="{64130985-B28D-4A53-8135-554C6CB9B21B}" srcOrd="0" destOrd="0" presId="urn:microsoft.com/office/officeart/2005/8/layout/hierarchy1"/>
    <dgm:cxn modelId="{FC0CDC6E-7984-4D81-ADC0-458650D19D03}" type="presOf" srcId="{C1F150D6-FB33-4847-BE93-E89E63F2D527}" destId="{5A35630F-F7D3-49AF-B640-4FD774490378}" srcOrd="0" destOrd="0" presId="urn:microsoft.com/office/officeart/2005/8/layout/hierarchy1"/>
    <dgm:cxn modelId="{47C62757-D520-4D06-B15D-7C2FEF7564AE}" type="presOf" srcId="{C415C790-8A74-47BD-B5F1-0CD0A1F03DF6}" destId="{AFEFA764-65DE-4404-8F21-50752273198F}" srcOrd="0" destOrd="0" presId="urn:microsoft.com/office/officeart/2005/8/layout/hierarchy1"/>
    <dgm:cxn modelId="{B7792859-C809-4C51-9213-CD13282353F8}" srcId="{CBE5AFCE-1CBD-48B6-985F-F9E66523E039}" destId="{E46BDCAC-C39E-4E28-B9C1-22B45E4BD50E}" srcOrd="2" destOrd="0" parTransId="{A9A6F552-9CF0-4C90-B2B0-FE9994409BCB}" sibTransId="{7870C44F-ABD7-4FCC-839C-45BF4715414A}"/>
    <dgm:cxn modelId="{F6603188-F3BC-4EDF-B8CB-4F559270F71E}" type="presOf" srcId="{ECB562C9-CC3F-4352-ADD8-CD0E89CA5A35}" destId="{FC9279EC-8D9E-4998-A098-0A6832FC5314}" srcOrd="0" destOrd="0" presId="urn:microsoft.com/office/officeart/2005/8/layout/hierarchy1"/>
    <dgm:cxn modelId="{2B0E90A3-413C-465B-A430-8BF9AD0B988D}" srcId="{CBE5AFCE-1CBD-48B6-985F-F9E66523E039}" destId="{C6D6924C-6DC9-4074-BCA2-599EFD7C369D}" srcOrd="3" destOrd="0" parTransId="{ECB562C9-CC3F-4352-ADD8-CD0E89CA5A35}" sibTransId="{A8DC2402-0D6F-4A5C-B1A2-9F10487836F4}"/>
    <dgm:cxn modelId="{313C20A8-AC77-4624-B886-9E7A01D01CE7}" type="presOf" srcId="{21B18A1E-F440-4DEB-A5C5-438B34B899FC}" destId="{D6AF50EC-A073-47FF-A814-53C778FE3E21}" srcOrd="0" destOrd="0" presId="urn:microsoft.com/office/officeart/2005/8/layout/hierarchy1"/>
    <dgm:cxn modelId="{9BCA62BA-27A0-4F29-924E-0A499B4FF422}" type="presOf" srcId="{64FD7D4D-3F20-4D80-91A4-0D68F0016332}" destId="{E7C3FD05-DE11-4FC7-ACA5-94E2A9E6D7A5}" srcOrd="0" destOrd="0" presId="urn:microsoft.com/office/officeart/2005/8/layout/hierarchy1"/>
    <dgm:cxn modelId="{306656BA-1DB9-40D4-A430-76B893DE0E0C}" type="presOf" srcId="{327A5C2C-3D38-4953-9F9C-9F016A2A9D5A}" destId="{886A2A45-FCE6-4B08-9874-6C17B062781C}" srcOrd="0" destOrd="0" presId="urn:microsoft.com/office/officeart/2005/8/layout/hierarchy1"/>
    <dgm:cxn modelId="{4E6416BF-E264-4A77-8539-3E3F05B88E0B}" type="presOf" srcId="{58671D86-F362-4B73-82B0-50B1EBE38AD0}" destId="{0563DF86-966C-417D-96CC-390801D93DD1}" srcOrd="0" destOrd="0" presId="urn:microsoft.com/office/officeart/2005/8/layout/hierarchy1"/>
    <dgm:cxn modelId="{6952A4BF-CC76-4BBE-9493-2D2ADD99B678}" type="presOf" srcId="{B44673AD-2601-4AD2-8BE4-20EF9D267BFE}" destId="{CA24935B-8298-4EFE-A00B-3D9D76CC7B86}" srcOrd="0" destOrd="0" presId="urn:microsoft.com/office/officeart/2005/8/layout/hierarchy1"/>
    <dgm:cxn modelId="{9B217AC3-920D-43FA-8DAC-2DC403D16DE0}" type="presOf" srcId="{5160FD0D-C62A-423F-AD2B-4E45D3531F02}" destId="{367FDC58-2B48-4062-88E1-668D19B513F7}" srcOrd="0" destOrd="0" presId="urn:microsoft.com/office/officeart/2005/8/layout/hierarchy1"/>
    <dgm:cxn modelId="{8281E5D2-8ADE-4CE0-9C49-20F1C82F3977}" type="presOf" srcId="{E46BDCAC-C39E-4E28-B9C1-22B45E4BD50E}" destId="{4E7C8312-4695-4AB7-B5ED-25B869422853}" srcOrd="0" destOrd="0" presId="urn:microsoft.com/office/officeart/2005/8/layout/hierarchy1"/>
    <dgm:cxn modelId="{ED3180D3-D063-4DB7-9525-866DB2434FFE}" type="presOf" srcId="{9D37D381-0FE9-4DB0-AAD4-D99B61F90508}" destId="{38849415-1711-4C76-8C2A-F944DB16DE61}" srcOrd="0" destOrd="0" presId="urn:microsoft.com/office/officeart/2005/8/layout/hierarchy1"/>
    <dgm:cxn modelId="{ECA2B1D5-CB6C-48B2-9B91-470200847A1F}" type="presOf" srcId="{8CEC8E94-92A7-4B34-A273-4DCF51E76B89}" destId="{8472547A-E80F-4005-81B6-504FE162AFDC}" srcOrd="0" destOrd="0" presId="urn:microsoft.com/office/officeart/2005/8/layout/hierarchy1"/>
    <dgm:cxn modelId="{826006DA-2072-4387-9C5B-072D10C31EF4}" srcId="{CBE5AFCE-1CBD-48B6-985F-F9E66523E039}" destId="{64FD7D4D-3F20-4D80-91A4-0D68F0016332}" srcOrd="1" destOrd="0" parTransId="{9D37D381-0FE9-4DB0-AAD4-D99B61F90508}" sibTransId="{D1469F9D-3AB1-4331-B1A9-ACFAB5DB5C99}"/>
    <dgm:cxn modelId="{D1BA67DE-7F74-4DE5-8B2D-9DC3FBB71A53}" type="presOf" srcId="{CBE5AFCE-1CBD-48B6-985F-F9E66523E039}" destId="{7798C31C-48B1-40DA-998D-97A3AFD3F414}" srcOrd="0" destOrd="0" presId="urn:microsoft.com/office/officeart/2005/8/layout/hierarchy1"/>
    <dgm:cxn modelId="{12EF5FF0-9B44-453E-8CE6-351BCCB7AED0}" type="presOf" srcId="{333BFB6B-39C0-45E8-9178-0D713DA9B5AD}" destId="{AF79D639-63AA-49E2-A3BF-F8E6C79A13FC}" srcOrd="0" destOrd="0" presId="urn:microsoft.com/office/officeart/2005/8/layout/hierarchy1"/>
    <dgm:cxn modelId="{ECDE06E2-CE30-4CBA-8A90-402A14DCF99C}" type="presParOf" srcId="{8472547A-E80F-4005-81B6-504FE162AFDC}" destId="{070FECF8-ADA3-4BE2-80E2-4E952B7C6077}" srcOrd="0" destOrd="0" presId="urn:microsoft.com/office/officeart/2005/8/layout/hierarchy1"/>
    <dgm:cxn modelId="{46D57E7B-20A1-4530-87C5-5E9E041A6156}" type="presParOf" srcId="{070FECF8-ADA3-4BE2-80E2-4E952B7C6077}" destId="{4F6E5881-F174-46A5-A0E0-A63399D97369}" srcOrd="0" destOrd="0" presId="urn:microsoft.com/office/officeart/2005/8/layout/hierarchy1"/>
    <dgm:cxn modelId="{59BADDE1-A22F-44CE-9A69-C8D1A04A9AB2}" type="presParOf" srcId="{4F6E5881-F174-46A5-A0E0-A63399D97369}" destId="{DBD2093A-764C-40A3-9DE2-80B0660CDBB1}" srcOrd="0" destOrd="0" presId="urn:microsoft.com/office/officeart/2005/8/layout/hierarchy1"/>
    <dgm:cxn modelId="{5BC90B27-82B0-4291-A383-85A5EC6C9093}" type="presParOf" srcId="{4F6E5881-F174-46A5-A0E0-A63399D97369}" destId="{D6AF50EC-A073-47FF-A814-53C778FE3E21}" srcOrd="1" destOrd="0" presId="urn:microsoft.com/office/officeart/2005/8/layout/hierarchy1"/>
    <dgm:cxn modelId="{06FF3D31-413D-42F7-9DC2-3AFF1405FBE2}" type="presParOf" srcId="{070FECF8-ADA3-4BE2-80E2-4E952B7C6077}" destId="{8034A64A-D92B-4342-B27F-B5F9822209CA}" srcOrd="1" destOrd="0" presId="urn:microsoft.com/office/officeart/2005/8/layout/hierarchy1"/>
    <dgm:cxn modelId="{9753EEFC-9AFF-47E1-B262-6088538BA68D}" type="presParOf" srcId="{8034A64A-D92B-4342-B27F-B5F9822209CA}" destId="{5A35630F-F7D3-49AF-B640-4FD774490378}" srcOrd="0" destOrd="0" presId="urn:microsoft.com/office/officeart/2005/8/layout/hierarchy1"/>
    <dgm:cxn modelId="{FC88DB43-D346-48B1-8FCB-7691864E41DD}" type="presParOf" srcId="{8034A64A-D92B-4342-B27F-B5F9822209CA}" destId="{FE887620-DBAF-41B4-B3A2-964A1A42E291}" srcOrd="1" destOrd="0" presId="urn:microsoft.com/office/officeart/2005/8/layout/hierarchy1"/>
    <dgm:cxn modelId="{86EAA68B-D602-4D9D-9345-6D5E39BEF3B2}" type="presParOf" srcId="{FE887620-DBAF-41B4-B3A2-964A1A42E291}" destId="{96560BB2-9DAE-4E33-8F92-BF89ADA8308A}" srcOrd="0" destOrd="0" presId="urn:microsoft.com/office/officeart/2005/8/layout/hierarchy1"/>
    <dgm:cxn modelId="{DD777E13-911B-4F58-A524-B4ADE058B3DA}" type="presParOf" srcId="{96560BB2-9DAE-4E33-8F92-BF89ADA8308A}" destId="{FFEC5059-ED21-491F-983C-C0FCB7031F0A}" srcOrd="0" destOrd="0" presId="urn:microsoft.com/office/officeart/2005/8/layout/hierarchy1"/>
    <dgm:cxn modelId="{9F84A95E-ADE4-4384-BECD-D6379C47A814}" type="presParOf" srcId="{96560BB2-9DAE-4E33-8F92-BF89ADA8308A}" destId="{7798C31C-48B1-40DA-998D-97A3AFD3F414}" srcOrd="1" destOrd="0" presId="urn:microsoft.com/office/officeart/2005/8/layout/hierarchy1"/>
    <dgm:cxn modelId="{E29BFC45-6947-4C65-899F-1ABE1E3CB8AF}" type="presParOf" srcId="{FE887620-DBAF-41B4-B3A2-964A1A42E291}" destId="{B94AA30B-5932-48A5-AA40-839566621A7A}" srcOrd="1" destOrd="0" presId="urn:microsoft.com/office/officeart/2005/8/layout/hierarchy1"/>
    <dgm:cxn modelId="{F1645BC1-C5AA-4BA3-9C61-33FF1A70DE98}" type="presParOf" srcId="{B94AA30B-5932-48A5-AA40-839566621A7A}" destId="{CA24935B-8298-4EFE-A00B-3D9D76CC7B86}" srcOrd="0" destOrd="0" presId="urn:microsoft.com/office/officeart/2005/8/layout/hierarchy1"/>
    <dgm:cxn modelId="{571C85CD-A58D-424B-B697-B086D28C01C7}" type="presParOf" srcId="{B94AA30B-5932-48A5-AA40-839566621A7A}" destId="{A747C485-D571-4250-B817-6BD94FBB7593}" srcOrd="1" destOrd="0" presId="urn:microsoft.com/office/officeart/2005/8/layout/hierarchy1"/>
    <dgm:cxn modelId="{91FC907C-94DA-4D04-9284-937C9E9DFEFD}" type="presParOf" srcId="{A747C485-D571-4250-B817-6BD94FBB7593}" destId="{152728E9-2161-493E-AFFA-B4A8F60D678D}" srcOrd="0" destOrd="0" presId="urn:microsoft.com/office/officeart/2005/8/layout/hierarchy1"/>
    <dgm:cxn modelId="{F6761B5D-BF34-4244-8299-A9C44E168E3D}" type="presParOf" srcId="{152728E9-2161-493E-AFFA-B4A8F60D678D}" destId="{7A36637B-5568-4D8D-8A68-5435E8391AB0}" srcOrd="0" destOrd="0" presId="urn:microsoft.com/office/officeart/2005/8/layout/hierarchy1"/>
    <dgm:cxn modelId="{F2B4B9C9-74BD-4D89-9D30-3C1BCEBF0783}" type="presParOf" srcId="{152728E9-2161-493E-AFFA-B4A8F60D678D}" destId="{AFEFA764-65DE-4404-8F21-50752273198F}" srcOrd="1" destOrd="0" presId="urn:microsoft.com/office/officeart/2005/8/layout/hierarchy1"/>
    <dgm:cxn modelId="{08952EC9-A5DD-4DEC-B71E-76817FF463BD}" type="presParOf" srcId="{A747C485-D571-4250-B817-6BD94FBB7593}" destId="{4881D2D7-9E5B-4BEA-8ACB-73A46B454019}" srcOrd="1" destOrd="0" presId="urn:microsoft.com/office/officeart/2005/8/layout/hierarchy1"/>
    <dgm:cxn modelId="{8D4853D6-9735-4E1D-8C57-E3881EA60F81}" type="presParOf" srcId="{4881D2D7-9E5B-4BEA-8ACB-73A46B454019}" destId="{BA290FDB-4AEA-46F3-BE33-26F34DFE0A62}" srcOrd="0" destOrd="0" presId="urn:microsoft.com/office/officeart/2005/8/layout/hierarchy1"/>
    <dgm:cxn modelId="{98769CA8-52AE-4C08-BB1B-8CBBE0C54BF0}" type="presParOf" srcId="{4881D2D7-9E5B-4BEA-8ACB-73A46B454019}" destId="{70ED596F-5A53-48E5-987F-4CA90D9879C1}" srcOrd="1" destOrd="0" presId="urn:microsoft.com/office/officeart/2005/8/layout/hierarchy1"/>
    <dgm:cxn modelId="{42007AF8-6E54-40B3-9FE4-9F92765AE41B}" type="presParOf" srcId="{70ED596F-5A53-48E5-987F-4CA90D9879C1}" destId="{E0113017-5394-4FB7-B599-680496115046}" srcOrd="0" destOrd="0" presId="urn:microsoft.com/office/officeart/2005/8/layout/hierarchy1"/>
    <dgm:cxn modelId="{51484DF7-E254-41AB-B795-780421EF84D8}" type="presParOf" srcId="{E0113017-5394-4FB7-B599-680496115046}" destId="{9855DEF8-66FE-4EB4-A9DE-F6EDBFD903EC}" srcOrd="0" destOrd="0" presId="urn:microsoft.com/office/officeart/2005/8/layout/hierarchy1"/>
    <dgm:cxn modelId="{92E2A354-265E-46A1-912B-E3E6F3C18240}" type="presParOf" srcId="{E0113017-5394-4FB7-B599-680496115046}" destId="{68AA4186-3E4D-43F7-B3DB-19B97EE46E80}" srcOrd="1" destOrd="0" presId="urn:microsoft.com/office/officeart/2005/8/layout/hierarchy1"/>
    <dgm:cxn modelId="{204793E9-134A-4151-9CCC-27396F20F283}" type="presParOf" srcId="{70ED596F-5A53-48E5-987F-4CA90D9879C1}" destId="{2172FFB2-3571-4F55-9303-5E69E4D7659F}" srcOrd="1" destOrd="0" presId="urn:microsoft.com/office/officeart/2005/8/layout/hierarchy1"/>
    <dgm:cxn modelId="{DB003CE0-9E36-485A-AC70-2C8B4D0489D1}" type="presParOf" srcId="{B94AA30B-5932-48A5-AA40-839566621A7A}" destId="{38849415-1711-4C76-8C2A-F944DB16DE61}" srcOrd="2" destOrd="0" presId="urn:microsoft.com/office/officeart/2005/8/layout/hierarchy1"/>
    <dgm:cxn modelId="{AF3977BF-55C9-4AC1-AC0E-905986FC1FAD}" type="presParOf" srcId="{B94AA30B-5932-48A5-AA40-839566621A7A}" destId="{F5287926-9663-4A2D-8B5D-E95C44AD78BF}" srcOrd="3" destOrd="0" presId="urn:microsoft.com/office/officeart/2005/8/layout/hierarchy1"/>
    <dgm:cxn modelId="{8F01EDB3-2C24-4D09-8F22-00B0D29A5F06}" type="presParOf" srcId="{F5287926-9663-4A2D-8B5D-E95C44AD78BF}" destId="{8CF8AB7E-982F-4EBA-B93C-402D679C9687}" srcOrd="0" destOrd="0" presId="urn:microsoft.com/office/officeart/2005/8/layout/hierarchy1"/>
    <dgm:cxn modelId="{32CC4667-BE72-4388-9180-7C149F0736FC}" type="presParOf" srcId="{8CF8AB7E-982F-4EBA-B93C-402D679C9687}" destId="{8AD3AB7C-BB5B-4562-9B42-2D7C0981A62A}" srcOrd="0" destOrd="0" presId="urn:microsoft.com/office/officeart/2005/8/layout/hierarchy1"/>
    <dgm:cxn modelId="{27C257DB-4802-424E-A134-07A045E3CC44}" type="presParOf" srcId="{8CF8AB7E-982F-4EBA-B93C-402D679C9687}" destId="{E7C3FD05-DE11-4FC7-ACA5-94E2A9E6D7A5}" srcOrd="1" destOrd="0" presId="urn:microsoft.com/office/officeart/2005/8/layout/hierarchy1"/>
    <dgm:cxn modelId="{B0ACE902-B548-4038-B639-5A9CFA29BFB6}" type="presParOf" srcId="{F5287926-9663-4A2D-8B5D-E95C44AD78BF}" destId="{41DDB034-EC9C-44E5-98B5-2F5594F39298}" srcOrd="1" destOrd="0" presId="urn:microsoft.com/office/officeart/2005/8/layout/hierarchy1"/>
    <dgm:cxn modelId="{0E8FDE6E-390C-4316-8F8B-9542DCBECAF1}" type="presParOf" srcId="{B94AA30B-5932-48A5-AA40-839566621A7A}" destId="{077D097A-06AC-403D-A602-64CFEC0AAD19}" srcOrd="4" destOrd="0" presId="urn:microsoft.com/office/officeart/2005/8/layout/hierarchy1"/>
    <dgm:cxn modelId="{A8916AB6-69A7-480E-92E3-130C56AA6196}" type="presParOf" srcId="{B94AA30B-5932-48A5-AA40-839566621A7A}" destId="{1975FCE0-6249-4351-A9FC-55C836AB5702}" srcOrd="5" destOrd="0" presId="urn:microsoft.com/office/officeart/2005/8/layout/hierarchy1"/>
    <dgm:cxn modelId="{815F8648-544D-42D3-ABD6-8768B8A4FE99}" type="presParOf" srcId="{1975FCE0-6249-4351-A9FC-55C836AB5702}" destId="{0FB30359-77DB-44A6-AADD-0E926771F07E}" srcOrd="0" destOrd="0" presId="urn:microsoft.com/office/officeart/2005/8/layout/hierarchy1"/>
    <dgm:cxn modelId="{048BE7CB-23DB-4B39-80F1-69EFD9660E9C}" type="presParOf" srcId="{0FB30359-77DB-44A6-AADD-0E926771F07E}" destId="{28B16400-A7AC-403E-AFCC-BCA921316878}" srcOrd="0" destOrd="0" presId="urn:microsoft.com/office/officeart/2005/8/layout/hierarchy1"/>
    <dgm:cxn modelId="{DDDFA802-A338-4BCB-9840-2ED72538ECE1}" type="presParOf" srcId="{0FB30359-77DB-44A6-AADD-0E926771F07E}" destId="{4E7C8312-4695-4AB7-B5ED-25B869422853}" srcOrd="1" destOrd="0" presId="urn:microsoft.com/office/officeart/2005/8/layout/hierarchy1"/>
    <dgm:cxn modelId="{8560FC46-6C65-4FD5-BA80-C882D37276B8}" type="presParOf" srcId="{1975FCE0-6249-4351-A9FC-55C836AB5702}" destId="{5DBF3E4E-EA60-46A7-A5A7-F8FD68914162}" srcOrd="1" destOrd="0" presId="urn:microsoft.com/office/officeart/2005/8/layout/hierarchy1"/>
    <dgm:cxn modelId="{18FCF0EB-0859-491A-B531-7121D19097C7}" type="presParOf" srcId="{5DBF3E4E-EA60-46A7-A5A7-F8FD68914162}" destId="{AF79D639-63AA-49E2-A3BF-F8E6C79A13FC}" srcOrd="0" destOrd="0" presId="urn:microsoft.com/office/officeart/2005/8/layout/hierarchy1"/>
    <dgm:cxn modelId="{FF27D1BE-FB3F-44CC-ACC7-536A966E8C4E}" type="presParOf" srcId="{5DBF3E4E-EA60-46A7-A5A7-F8FD68914162}" destId="{1C0B2960-1A5E-47DC-AE69-5D4E24E7146D}" srcOrd="1" destOrd="0" presId="urn:microsoft.com/office/officeart/2005/8/layout/hierarchy1"/>
    <dgm:cxn modelId="{36D58732-5863-4A90-A145-92BD22071FD5}" type="presParOf" srcId="{1C0B2960-1A5E-47DC-AE69-5D4E24E7146D}" destId="{A9BFCA2C-7B13-4BA3-9162-E6C5B246C125}" srcOrd="0" destOrd="0" presId="urn:microsoft.com/office/officeart/2005/8/layout/hierarchy1"/>
    <dgm:cxn modelId="{FB90F1E4-FBA1-4DB8-B625-024FA90ED2F2}" type="presParOf" srcId="{A9BFCA2C-7B13-4BA3-9162-E6C5B246C125}" destId="{5C5CE33A-BD97-4CCD-A35C-B92A6DEC3D20}" srcOrd="0" destOrd="0" presId="urn:microsoft.com/office/officeart/2005/8/layout/hierarchy1"/>
    <dgm:cxn modelId="{69318D6F-6B04-4E93-915B-3B29C7D3933E}" type="presParOf" srcId="{A9BFCA2C-7B13-4BA3-9162-E6C5B246C125}" destId="{367FDC58-2B48-4062-88E1-668D19B513F7}" srcOrd="1" destOrd="0" presId="urn:microsoft.com/office/officeart/2005/8/layout/hierarchy1"/>
    <dgm:cxn modelId="{2D2986FC-19F4-469C-90ED-D9D0FE733289}" type="presParOf" srcId="{1C0B2960-1A5E-47DC-AE69-5D4E24E7146D}" destId="{E11979F8-D28F-4CAD-9427-BC2661C1A450}" srcOrd="1" destOrd="0" presId="urn:microsoft.com/office/officeart/2005/8/layout/hierarchy1"/>
    <dgm:cxn modelId="{DCE2D323-A34E-4C84-93C9-C9CE60A65694}" type="presParOf" srcId="{5DBF3E4E-EA60-46A7-A5A7-F8FD68914162}" destId="{0563DF86-966C-417D-96CC-390801D93DD1}" srcOrd="2" destOrd="0" presId="urn:microsoft.com/office/officeart/2005/8/layout/hierarchy1"/>
    <dgm:cxn modelId="{1437F023-AB66-43F8-AA71-84C2670E0C8A}" type="presParOf" srcId="{5DBF3E4E-EA60-46A7-A5A7-F8FD68914162}" destId="{D0FD0990-BD46-488E-B883-330CBDD2C7E0}" srcOrd="3" destOrd="0" presId="urn:microsoft.com/office/officeart/2005/8/layout/hierarchy1"/>
    <dgm:cxn modelId="{D5D5C82B-AE66-444D-B9B7-627FA3B9F849}" type="presParOf" srcId="{D0FD0990-BD46-488E-B883-330CBDD2C7E0}" destId="{2A09CB2F-A35D-4165-B7C1-F1D047C1BAEF}" srcOrd="0" destOrd="0" presId="urn:microsoft.com/office/officeart/2005/8/layout/hierarchy1"/>
    <dgm:cxn modelId="{4AA8D94D-002A-42D7-995F-DF4C44B4D066}" type="presParOf" srcId="{2A09CB2F-A35D-4165-B7C1-F1D047C1BAEF}" destId="{DB628A41-3CB4-4673-A01E-E665BC081624}" srcOrd="0" destOrd="0" presId="urn:microsoft.com/office/officeart/2005/8/layout/hierarchy1"/>
    <dgm:cxn modelId="{7907905A-8622-4724-856D-87D8778B519F}" type="presParOf" srcId="{2A09CB2F-A35D-4165-B7C1-F1D047C1BAEF}" destId="{886A2A45-FCE6-4B08-9874-6C17B062781C}" srcOrd="1" destOrd="0" presId="urn:microsoft.com/office/officeart/2005/8/layout/hierarchy1"/>
    <dgm:cxn modelId="{6B16A462-1BC4-49D9-972B-3C0D50D25ACA}" type="presParOf" srcId="{D0FD0990-BD46-488E-B883-330CBDD2C7E0}" destId="{9E9AB9FA-A3EB-4E49-915D-2051F94DA7FB}" srcOrd="1" destOrd="0" presId="urn:microsoft.com/office/officeart/2005/8/layout/hierarchy1"/>
    <dgm:cxn modelId="{E10078BA-94A7-4000-BC23-CF48048B75A2}" type="presParOf" srcId="{B94AA30B-5932-48A5-AA40-839566621A7A}" destId="{FC9279EC-8D9E-4998-A098-0A6832FC5314}" srcOrd="6" destOrd="0" presId="urn:microsoft.com/office/officeart/2005/8/layout/hierarchy1"/>
    <dgm:cxn modelId="{8A05CEC0-63B7-4911-9971-090481E21ACA}" type="presParOf" srcId="{B94AA30B-5932-48A5-AA40-839566621A7A}" destId="{030B63C7-28C3-47E8-AE4D-5D1E2B8F5E12}" srcOrd="7" destOrd="0" presId="urn:microsoft.com/office/officeart/2005/8/layout/hierarchy1"/>
    <dgm:cxn modelId="{68780992-AA3D-420F-B0DB-8EE9A93B563E}" type="presParOf" srcId="{030B63C7-28C3-47E8-AE4D-5D1E2B8F5E12}" destId="{BF710067-BD16-4CC3-8129-34C985234D0C}" srcOrd="0" destOrd="0" presId="urn:microsoft.com/office/officeart/2005/8/layout/hierarchy1"/>
    <dgm:cxn modelId="{E6EAFC6B-1B23-4040-BA7C-BA041963D721}" type="presParOf" srcId="{BF710067-BD16-4CC3-8129-34C985234D0C}" destId="{E92871E4-059C-4F7F-B085-12D17DB07C4D}" srcOrd="0" destOrd="0" presId="urn:microsoft.com/office/officeart/2005/8/layout/hierarchy1"/>
    <dgm:cxn modelId="{673E0E4A-72D1-4919-AB35-94D0AD34907F}" type="presParOf" srcId="{BF710067-BD16-4CC3-8129-34C985234D0C}" destId="{64130985-B28D-4A53-8135-554C6CB9B21B}" srcOrd="1" destOrd="0" presId="urn:microsoft.com/office/officeart/2005/8/layout/hierarchy1"/>
    <dgm:cxn modelId="{AD261AF7-BBE4-49EA-B0BE-F9EA557E9B78}" type="presParOf" srcId="{030B63C7-28C3-47E8-AE4D-5D1E2B8F5E12}" destId="{470E1C0E-469F-4316-A5D7-C2D9AB6DA457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8B4ED6-390F-40F0-9F61-63E6204367B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DD2D4E1B-DA0B-4973-B335-99D6A4DE8BC5}">
      <dgm:prSet/>
      <dgm:spPr/>
      <dgm:t>
        <a:bodyPr/>
        <a:lstStyle/>
        <a:p>
          <a:r>
            <a:rPr lang="fr-FR" dirty="0"/>
            <a:t>SCI</a:t>
          </a:r>
        </a:p>
      </dgm:t>
    </dgm:pt>
    <dgm:pt modelId="{BF335646-CF70-4791-8DB0-1897F98C4061}" type="parTrans" cxnId="{892C000D-5A53-4D49-8BDF-84AC765EE474}">
      <dgm:prSet/>
      <dgm:spPr/>
      <dgm:t>
        <a:bodyPr/>
        <a:lstStyle/>
        <a:p>
          <a:endParaRPr lang="fr-FR"/>
        </a:p>
      </dgm:t>
    </dgm:pt>
    <dgm:pt modelId="{EC731826-A5FC-4D07-A1A3-BCACFC7B1F1B}" type="sibTrans" cxnId="{892C000D-5A53-4D49-8BDF-84AC765EE474}">
      <dgm:prSet/>
      <dgm:spPr/>
      <dgm:t>
        <a:bodyPr/>
        <a:lstStyle/>
        <a:p>
          <a:endParaRPr lang="fr-FR"/>
        </a:p>
      </dgm:t>
    </dgm:pt>
    <dgm:pt modelId="{C4FAB41A-6194-4927-BBA5-980E239FABC1}">
      <dgm:prSet/>
      <dgm:spPr/>
      <dgm:t>
        <a:bodyPr/>
        <a:lstStyle/>
        <a:p>
          <a:r>
            <a:rPr lang="fr-FR" dirty="0"/>
            <a:t>Comptabilité</a:t>
          </a:r>
        </a:p>
      </dgm:t>
    </dgm:pt>
    <dgm:pt modelId="{B1D18F20-83DD-405E-9A85-D104BCD27B34}" type="parTrans" cxnId="{E4F65F14-9E76-462E-89F9-531D3277EC13}">
      <dgm:prSet/>
      <dgm:spPr/>
      <dgm:t>
        <a:bodyPr/>
        <a:lstStyle/>
        <a:p>
          <a:endParaRPr lang="fr-FR"/>
        </a:p>
      </dgm:t>
    </dgm:pt>
    <dgm:pt modelId="{BF5DE11F-080D-4C66-9D4F-DA7C6B32CCDD}" type="sibTrans" cxnId="{E4F65F14-9E76-462E-89F9-531D3277EC13}">
      <dgm:prSet/>
      <dgm:spPr/>
      <dgm:t>
        <a:bodyPr/>
        <a:lstStyle/>
        <a:p>
          <a:endParaRPr lang="fr-FR"/>
        </a:p>
      </dgm:t>
    </dgm:pt>
    <dgm:pt modelId="{53A80018-1F7D-4EA0-B012-69FB6A9EDB42}">
      <dgm:prSet/>
      <dgm:spPr/>
      <dgm:t>
        <a:bodyPr/>
        <a:lstStyle/>
        <a:p>
          <a:r>
            <a:rPr lang="fr-FR" dirty="0"/>
            <a:t>Avis d’échéance</a:t>
          </a:r>
        </a:p>
      </dgm:t>
    </dgm:pt>
    <dgm:pt modelId="{7BD9419E-4551-473B-9283-EA0A74DB30A2}" type="parTrans" cxnId="{3CB01B3B-91EF-4630-9B84-C7083B4C3A18}">
      <dgm:prSet/>
      <dgm:spPr/>
      <dgm:t>
        <a:bodyPr/>
        <a:lstStyle/>
        <a:p>
          <a:endParaRPr lang="fr-FR"/>
        </a:p>
      </dgm:t>
    </dgm:pt>
    <dgm:pt modelId="{661D6CB0-D19D-4232-B220-99FBB9EBC96B}" type="sibTrans" cxnId="{3CB01B3B-91EF-4630-9B84-C7083B4C3A18}">
      <dgm:prSet/>
      <dgm:spPr/>
      <dgm:t>
        <a:bodyPr/>
        <a:lstStyle/>
        <a:p>
          <a:endParaRPr lang="fr-FR"/>
        </a:p>
      </dgm:t>
    </dgm:pt>
    <dgm:pt modelId="{EA854625-695C-4840-9BFE-772A9C345EA1}">
      <dgm:prSet/>
      <dgm:spPr/>
      <dgm:t>
        <a:bodyPr/>
        <a:lstStyle/>
        <a:p>
          <a:r>
            <a:rPr lang="fr-FR" dirty="0"/>
            <a:t>Quittance</a:t>
          </a:r>
        </a:p>
      </dgm:t>
    </dgm:pt>
    <dgm:pt modelId="{64DA4316-DEE7-4B37-8F08-BEC668EDF4D9}" type="parTrans" cxnId="{1E5DDC1C-5A1E-4179-AD72-F0039FFA5295}">
      <dgm:prSet/>
      <dgm:spPr/>
      <dgm:t>
        <a:bodyPr/>
        <a:lstStyle/>
        <a:p>
          <a:endParaRPr lang="fr-FR"/>
        </a:p>
      </dgm:t>
    </dgm:pt>
    <dgm:pt modelId="{F0342424-FBD6-47FE-9934-DE226F61C6E7}" type="sibTrans" cxnId="{1E5DDC1C-5A1E-4179-AD72-F0039FFA5295}">
      <dgm:prSet/>
      <dgm:spPr/>
      <dgm:t>
        <a:bodyPr/>
        <a:lstStyle/>
        <a:p>
          <a:endParaRPr lang="fr-FR"/>
        </a:p>
      </dgm:t>
    </dgm:pt>
    <dgm:pt modelId="{10EEA74A-F8AD-45E4-8C98-8FB0D7584735}" type="pres">
      <dgm:prSet presAssocID="{778B4ED6-390F-40F0-9F61-63E6204367B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031CCFB-2975-47AE-80ED-B826389BDF49}" type="pres">
      <dgm:prSet presAssocID="{DD2D4E1B-DA0B-4973-B335-99D6A4DE8BC5}" presName="hierRoot1" presStyleCnt="0"/>
      <dgm:spPr/>
    </dgm:pt>
    <dgm:pt modelId="{601A0B74-7FAF-4D40-8ED5-29948DDC3588}" type="pres">
      <dgm:prSet presAssocID="{DD2D4E1B-DA0B-4973-B335-99D6A4DE8BC5}" presName="composite" presStyleCnt="0"/>
      <dgm:spPr/>
    </dgm:pt>
    <dgm:pt modelId="{9A17A734-EE9E-4924-B692-323F7D5264E8}" type="pres">
      <dgm:prSet presAssocID="{DD2D4E1B-DA0B-4973-B335-99D6A4DE8BC5}" presName="background" presStyleLbl="node0" presStyleIdx="0" presStyleCnt="1"/>
      <dgm:spPr/>
    </dgm:pt>
    <dgm:pt modelId="{F53B73CB-D0A6-4ACA-8F9E-ACE4CCB5455A}" type="pres">
      <dgm:prSet presAssocID="{DD2D4E1B-DA0B-4973-B335-99D6A4DE8BC5}" presName="text" presStyleLbl="fgAcc0" presStyleIdx="0" presStyleCnt="1">
        <dgm:presLayoutVars>
          <dgm:chPref val="3"/>
        </dgm:presLayoutVars>
      </dgm:prSet>
      <dgm:spPr/>
    </dgm:pt>
    <dgm:pt modelId="{5C8ADB95-323C-4181-845F-6CEFE37A6ED2}" type="pres">
      <dgm:prSet presAssocID="{DD2D4E1B-DA0B-4973-B335-99D6A4DE8BC5}" presName="hierChild2" presStyleCnt="0"/>
      <dgm:spPr/>
    </dgm:pt>
    <dgm:pt modelId="{3F49652A-152C-46AE-A1B1-F55D612AA852}" type="pres">
      <dgm:prSet presAssocID="{B1D18F20-83DD-405E-9A85-D104BCD27B34}" presName="Name10" presStyleLbl="parChTrans1D2" presStyleIdx="0" presStyleCnt="1"/>
      <dgm:spPr/>
    </dgm:pt>
    <dgm:pt modelId="{FB8567CD-78E8-4E3B-81C6-63E1B1342472}" type="pres">
      <dgm:prSet presAssocID="{C4FAB41A-6194-4927-BBA5-980E239FABC1}" presName="hierRoot2" presStyleCnt="0"/>
      <dgm:spPr/>
    </dgm:pt>
    <dgm:pt modelId="{EABA737D-AD2B-46BE-A5A9-B8338BC96677}" type="pres">
      <dgm:prSet presAssocID="{C4FAB41A-6194-4927-BBA5-980E239FABC1}" presName="composite2" presStyleCnt="0"/>
      <dgm:spPr/>
    </dgm:pt>
    <dgm:pt modelId="{3F31789A-B237-4352-9601-E80F60800C71}" type="pres">
      <dgm:prSet presAssocID="{C4FAB41A-6194-4927-BBA5-980E239FABC1}" presName="background2" presStyleLbl="node2" presStyleIdx="0" presStyleCnt="1"/>
      <dgm:spPr/>
    </dgm:pt>
    <dgm:pt modelId="{4A1BFCA4-8E2F-4F82-8247-684BDBDFD9AA}" type="pres">
      <dgm:prSet presAssocID="{C4FAB41A-6194-4927-BBA5-980E239FABC1}" presName="text2" presStyleLbl="fgAcc2" presStyleIdx="0" presStyleCnt="1">
        <dgm:presLayoutVars>
          <dgm:chPref val="3"/>
        </dgm:presLayoutVars>
      </dgm:prSet>
      <dgm:spPr/>
    </dgm:pt>
    <dgm:pt modelId="{CE29424A-D225-47C2-B69D-4F9E2440AC56}" type="pres">
      <dgm:prSet presAssocID="{C4FAB41A-6194-4927-BBA5-980E239FABC1}" presName="hierChild3" presStyleCnt="0"/>
      <dgm:spPr/>
    </dgm:pt>
    <dgm:pt modelId="{95A83ADA-56B3-460F-BB24-62C3C0F75FE8}" type="pres">
      <dgm:prSet presAssocID="{7BD9419E-4551-473B-9283-EA0A74DB30A2}" presName="Name17" presStyleLbl="parChTrans1D3" presStyleIdx="0" presStyleCnt="2"/>
      <dgm:spPr/>
    </dgm:pt>
    <dgm:pt modelId="{1D20B1F7-B2EF-4986-8DBC-E5853339A473}" type="pres">
      <dgm:prSet presAssocID="{53A80018-1F7D-4EA0-B012-69FB6A9EDB42}" presName="hierRoot3" presStyleCnt="0"/>
      <dgm:spPr/>
    </dgm:pt>
    <dgm:pt modelId="{2E1E24D2-C31D-4B91-BD86-2D4E16A121E8}" type="pres">
      <dgm:prSet presAssocID="{53A80018-1F7D-4EA0-B012-69FB6A9EDB42}" presName="composite3" presStyleCnt="0"/>
      <dgm:spPr/>
    </dgm:pt>
    <dgm:pt modelId="{AF76F2C1-DC2C-468D-A7A5-A20192C865EF}" type="pres">
      <dgm:prSet presAssocID="{53A80018-1F7D-4EA0-B012-69FB6A9EDB42}" presName="background3" presStyleLbl="node3" presStyleIdx="0" presStyleCnt="2"/>
      <dgm:spPr/>
    </dgm:pt>
    <dgm:pt modelId="{A3DFF518-6D5C-4F6E-9482-E30982D08BCF}" type="pres">
      <dgm:prSet presAssocID="{53A80018-1F7D-4EA0-B012-69FB6A9EDB42}" presName="text3" presStyleLbl="fgAcc3" presStyleIdx="0" presStyleCnt="2">
        <dgm:presLayoutVars>
          <dgm:chPref val="3"/>
        </dgm:presLayoutVars>
      </dgm:prSet>
      <dgm:spPr/>
    </dgm:pt>
    <dgm:pt modelId="{F9E3D0EC-A66A-4D6D-BFB5-157D2B1F3AC9}" type="pres">
      <dgm:prSet presAssocID="{53A80018-1F7D-4EA0-B012-69FB6A9EDB42}" presName="hierChild4" presStyleCnt="0"/>
      <dgm:spPr/>
    </dgm:pt>
    <dgm:pt modelId="{E8D031B1-B3CC-464F-AB50-E6EA731786D6}" type="pres">
      <dgm:prSet presAssocID="{64DA4316-DEE7-4B37-8F08-BEC668EDF4D9}" presName="Name17" presStyleLbl="parChTrans1D3" presStyleIdx="1" presStyleCnt="2"/>
      <dgm:spPr/>
    </dgm:pt>
    <dgm:pt modelId="{740E30A5-CABA-4A86-B52A-BB58644EDB45}" type="pres">
      <dgm:prSet presAssocID="{EA854625-695C-4840-9BFE-772A9C345EA1}" presName="hierRoot3" presStyleCnt="0"/>
      <dgm:spPr/>
    </dgm:pt>
    <dgm:pt modelId="{A83E879F-ECDB-4C0A-A393-FDDFA90DD84C}" type="pres">
      <dgm:prSet presAssocID="{EA854625-695C-4840-9BFE-772A9C345EA1}" presName="composite3" presStyleCnt="0"/>
      <dgm:spPr/>
    </dgm:pt>
    <dgm:pt modelId="{034EF9FE-BA24-4A2C-9A0A-E19087B3C0B9}" type="pres">
      <dgm:prSet presAssocID="{EA854625-695C-4840-9BFE-772A9C345EA1}" presName="background3" presStyleLbl="node3" presStyleIdx="1" presStyleCnt="2"/>
      <dgm:spPr/>
    </dgm:pt>
    <dgm:pt modelId="{FB137F82-7BAD-46E0-9B53-690C470EAA9B}" type="pres">
      <dgm:prSet presAssocID="{EA854625-695C-4840-9BFE-772A9C345EA1}" presName="text3" presStyleLbl="fgAcc3" presStyleIdx="1" presStyleCnt="2">
        <dgm:presLayoutVars>
          <dgm:chPref val="3"/>
        </dgm:presLayoutVars>
      </dgm:prSet>
      <dgm:spPr/>
    </dgm:pt>
    <dgm:pt modelId="{1F28E11C-BB6C-4C2C-A1FF-ACB8ECAF9C08}" type="pres">
      <dgm:prSet presAssocID="{EA854625-695C-4840-9BFE-772A9C345EA1}" presName="hierChild4" presStyleCnt="0"/>
      <dgm:spPr/>
    </dgm:pt>
  </dgm:ptLst>
  <dgm:cxnLst>
    <dgm:cxn modelId="{892C000D-5A53-4D49-8BDF-84AC765EE474}" srcId="{778B4ED6-390F-40F0-9F61-63E6204367B0}" destId="{DD2D4E1B-DA0B-4973-B335-99D6A4DE8BC5}" srcOrd="0" destOrd="0" parTransId="{BF335646-CF70-4791-8DB0-1897F98C4061}" sibTransId="{EC731826-A5FC-4D07-A1A3-BCACFC7B1F1B}"/>
    <dgm:cxn modelId="{ECBEC312-0B39-4DB5-8717-3140CB81D3FF}" type="presOf" srcId="{778B4ED6-390F-40F0-9F61-63E6204367B0}" destId="{10EEA74A-F8AD-45E4-8C98-8FB0D7584735}" srcOrd="0" destOrd="0" presId="urn:microsoft.com/office/officeart/2005/8/layout/hierarchy1"/>
    <dgm:cxn modelId="{E4F65F14-9E76-462E-89F9-531D3277EC13}" srcId="{DD2D4E1B-DA0B-4973-B335-99D6A4DE8BC5}" destId="{C4FAB41A-6194-4927-BBA5-980E239FABC1}" srcOrd="0" destOrd="0" parTransId="{B1D18F20-83DD-405E-9A85-D104BCD27B34}" sibTransId="{BF5DE11F-080D-4C66-9D4F-DA7C6B32CCDD}"/>
    <dgm:cxn modelId="{7C5E221C-CDD9-478A-9EC7-6F7CA8D2888A}" type="presOf" srcId="{7BD9419E-4551-473B-9283-EA0A74DB30A2}" destId="{95A83ADA-56B3-460F-BB24-62C3C0F75FE8}" srcOrd="0" destOrd="0" presId="urn:microsoft.com/office/officeart/2005/8/layout/hierarchy1"/>
    <dgm:cxn modelId="{1E5DDC1C-5A1E-4179-AD72-F0039FFA5295}" srcId="{C4FAB41A-6194-4927-BBA5-980E239FABC1}" destId="{EA854625-695C-4840-9BFE-772A9C345EA1}" srcOrd="1" destOrd="0" parTransId="{64DA4316-DEE7-4B37-8F08-BEC668EDF4D9}" sibTransId="{F0342424-FBD6-47FE-9934-DE226F61C6E7}"/>
    <dgm:cxn modelId="{B7DCFF1C-DD37-47A7-98CC-3DC8D8C608F7}" type="presOf" srcId="{B1D18F20-83DD-405E-9A85-D104BCD27B34}" destId="{3F49652A-152C-46AE-A1B1-F55D612AA852}" srcOrd="0" destOrd="0" presId="urn:microsoft.com/office/officeart/2005/8/layout/hierarchy1"/>
    <dgm:cxn modelId="{F2BCD322-E457-4B2F-8424-EE5C36BF6F36}" type="presOf" srcId="{EA854625-695C-4840-9BFE-772A9C345EA1}" destId="{FB137F82-7BAD-46E0-9B53-690C470EAA9B}" srcOrd="0" destOrd="0" presId="urn:microsoft.com/office/officeart/2005/8/layout/hierarchy1"/>
    <dgm:cxn modelId="{3CB01B3B-91EF-4630-9B84-C7083B4C3A18}" srcId="{C4FAB41A-6194-4927-BBA5-980E239FABC1}" destId="{53A80018-1F7D-4EA0-B012-69FB6A9EDB42}" srcOrd="0" destOrd="0" parTransId="{7BD9419E-4551-473B-9283-EA0A74DB30A2}" sibTransId="{661D6CB0-D19D-4232-B220-99FBB9EBC96B}"/>
    <dgm:cxn modelId="{665A1662-487D-4498-BFC4-0F96A9DE8F64}" type="presOf" srcId="{53A80018-1F7D-4EA0-B012-69FB6A9EDB42}" destId="{A3DFF518-6D5C-4F6E-9482-E30982D08BCF}" srcOrd="0" destOrd="0" presId="urn:microsoft.com/office/officeart/2005/8/layout/hierarchy1"/>
    <dgm:cxn modelId="{22C69EB4-06FF-428E-B6CF-9CA1DB0050CD}" type="presOf" srcId="{C4FAB41A-6194-4927-BBA5-980E239FABC1}" destId="{4A1BFCA4-8E2F-4F82-8247-684BDBDFD9AA}" srcOrd="0" destOrd="0" presId="urn:microsoft.com/office/officeart/2005/8/layout/hierarchy1"/>
    <dgm:cxn modelId="{603FD8DC-2C2C-46A6-8F9D-61AE1FD7AC00}" type="presOf" srcId="{DD2D4E1B-DA0B-4973-B335-99D6A4DE8BC5}" destId="{F53B73CB-D0A6-4ACA-8F9E-ACE4CCB5455A}" srcOrd="0" destOrd="0" presId="urn:microsoft.com/office/officeart/2005/8/layout/hierarchy1"/>
    <dgm:cxn modelId="{7AB638DF-A36B-45CC-AC2C-22F57F54CE89}" type="presOf" srcId="{64DA4316-DEE7-4B37-8F08-BEC668EDF4D9}" destId="{E8D031B1-B3CC-464F-AB50-E6EA731786D6}" srcOrd="0" destOrd="0" presId="urn:microsoft.com/office/officeart/2005/8/layout/hierarchy1"/>
    <dgm:cxn modelId="{8FB0E77B-C9A9-43CC-8A11-71697924F800}" type="presParOf" srcId="{10EEA74A-F8AD-45E4-8C98-8FB0D7584735}" destId="{F031CCFB-2975-47AE-80ED-B826389BDF49}" srcOrd="0" destOrd="0" presId="urn:microsoft.com/office/officeart/2005/8/layout/hierarchy1"/>
    <dgm:cxn modelId="{2B927EAB-A41B-40D8-A51D-FCBA24126165}" type="presParOf" srcId="{F031CCFB-2975-47AE-80ED-B826389BDF49}" destId="{601A0B74-7FAF-4D40-8ED5-29948DDC3588}" srcOrd="0" destOrd="0" presId="urn:microsoft.com/office/officeart/2005/8/layout/hierarchy1"/>
    <dgm:cxn modelId="{8D3BC58C-5477-4783-B61E-170FDC4D4846}" type="presParOf" srcId="{601A0B74-7FAF-4D40-8ED5-29948DDC3588}" destId="{9A17A734-EE9E-4924-B692-323F7D5264E8}" srcOrd="0" destOrd="0" presId="urn:microsoft.com/office/officeart/2005/8/layout/hierarchy1"/>
    <dgm:cxn modelId="{B0027516-A10C-4241-8EDD-86C140A69FF4}" type="presParOf" srcId="{601A0B74-7FAF-4D40-8ED5-29948DDC3588}" destId="{F53B73CB-D0A6-4ACA-8F9E-ACE4CCB5455A}" srcOrd="1" destOrd="0" presId="urn:microsoft.com/office/officeart/2005/8/layout/hierarchy1"/>
    <dgm:cxn modelId="{16FDB197-3059-4713-ABA3-C101C27BE431}" type="presParOf" srcId="{F031CCFB-2975-47AE-80ED-B826389BDF49}" destId="{5C8ADB95-323C-4181-845F-6CEFE37A6ED2}" srcOrd="1" destOrd="0" presId="urn:microsoft.com/office/officeart/2005/8/layout/hierarchy1"/>
    <dgm:cxn modelId="{85C7BFF6-B1E9-4B80-BEAB-19A7B80CDFFB}" type="presParOf" srcId="{5C8ADB95-323C-4181-845F-6CEFE37A6ED2}" destId="{3F49652A-152C-46AE-A1B1-F55D612AA852}" srcOrd="0" destOrd="0" presId="urn:microsoft.com/office/officeart/2005/8/layout/hierarchy1"/>
    <dgm:cxn modelId="{BA5A8F28-9087-4195-89B7-E7ED948F88D8}" type="presParOf" srcId="{5C8ADB95-323C-4181-845F-6CEFE37A6ED2}" destId="{FB8567CD-78E8-4E3B-81C6-63E1B1342472}" srcOrd="1" destOrd="0" presId="urn:microsoft.com/office/officeart/2005/8/layout/hierarchy1"/>
    <dgm:cxn modelId="{FC0DC259-E7A3-46D6-8E27-3325AE55509D}" type="presParOf" srcId="{FB8567CD-78E8-4E3B-81C6-63E1B1342472}" destId="{EABA737D-AD2B-46BE-A5A9-B8338BC96677}" srcOrd="0" destOrd="0" presId="urn:microsoft.com/office/officeart/2005/8/layout/hierarchy1"/>
    <dgm:cxn modelId="{2037A5EE-04A2-48E5-854C-376762B930AD}" type="presParOf" srcId="{EABA737D-AD2B-46BE-A5A9-B8338BC96677}" destId="{3F31789A-B237-4352-9601-E80F60800C71}" srcOrd="0" destOrd="0" presId="urn:microsoft.com/office/officeart/2005/8/layout/hierarchy1"/>
    <dgm:cxn modelId="{9A397BF1-FD35-428E-8598-7D175C28AF89}" type="presParOf" srcId="{EABA737D-AD2B-46BE-A5A9-B8338BC96677}" destId="{4A1BFCA4-8E2F-4F82-8247-684BDBDFD9AA}" srcOrd="1" destOrd="0" presId="urn:microsoft.com/office/officeart/2005/8/layout/hierarchy1"/>
    <dgm:cxn modelId="{03A4C72C-DD3E-4497-97AE-EA3201686306}" type="presParOf" srcId="{FB8567CD-78E8-4E3B-81C6-63E1B1342472}" destId="{CE29424A-D225-47C2-B69D-4F9E2440AC56}" srcOrd="1" destOrd="0" presId="urn:microsoft.com/office/officeart/2005/8/layout/hierarchy1"/>
    <dgm:cxn modelId="{7547BB5D-E30C-4A48-963D-66C048EA6E30}" type="presParOf" srcId="{CE29424A-D225-47C2-B69D-4F9E2440AC56}" destId="{95A83ADA-56B3-460F-BB24-62C3C0F75FE8}" srcOrd="0" destOrd="0" presId="urn:microsoft.com/office/officeart/2005/8/layout/hierarchy1"/>
    <dgm:cxn modelId="{441B4295-F621-43B2-85F4-47056319B94F}" type="presParOf" srcId="{CE29424A-D225-47C2-B69D-4F9E2440AC56}" destId="{1D20B1F7-B2EF-4986-8DBC-E5853339A473}" srcOrd="1" destOrd="0" presId="urn:microsoft.com/office/officeart/2005/8/layout/hierarchy1"/>
    <dgm:cxn modelId="{26E6A81A-4242-46C2-8391-7028CFF2EAC6}" type="presParOf" srcId="{1D20B1F7-B2EF-4986-8DBC-E5853339A473}" destId="{2E1E24D2-C31D-4B91-BD86-2D4E16A121E8}" srcOrd="0" destOrd="0" presId="urn:microsoft.com/office/officeart/2005/8/layout/hierarchy1"/>
    <dgm:cxn modelId="{833931B6-85F2-4774-8DF6-FF9DDA4A9213}" type="presParOf" srcId="{2E1E24D2-C31D-4B91-BD86-2D4E16A121E8}" destId="{AF76F2C1-DC2C-468D-A7A5-A20192C865EF}" srcOrd="0" destOrd="0" presId="urn:microsoft.com/office/officeart/2005/8/layout/hierarchy1"/>
    <dgm:cxn modelId="{60009C73-2B20-489B-AEAD-466C72DFAF5F}" type="presParOf" srcId="{2E1E24D2-C31D-4B91-BD86-2D4E16A121E8}" destId="{A3DFF518-6D5C-4F6E-9482-E30982D08BCF}" srcOrd="1" destOrd="0" presId="urn:microsoft.com/office/officeart/2005/8/layout/hierarchy1"/>
    <dgm:cxn modelId="{7B25CC3D-92C1-498F-99C8-5AD416A07B41}" type="presParOf" srcId="{1D20B1F7-B2EF-4986-8DBC-E5853339A473}" destId="{F9E3D0EC-A66A-4D6D-BFB5-157D2B1F3AC9}" srcOrd="1" destOrd="0" presId="urn:microsoft.com/office/officeart/2005/8/layout/hierarchy1"/>
    <dgm:cxn modelId="{8971F403-6CFC-4E51-81EE-DD24E8D0B691}" type="presParOf" srcId="{CE29424A-D225-47C2-B69D-4F9E2440AC56}" destId="{E8D031B1-B3CC-464F-AB50-E6EA731786D6}" srcOrd="2" destOrd="0" presId="urn:microsoft.com/office/officeart/2005/8/layout/hierarchy1"/>
    <dgm:cxn modelId="{38CAE55C-8F9C-4593-9D80-73CE44628576}" type="presParOf" srcId="{CE29424A-D225-47C2-B69D-4F9E2440AC56}" destId="{740E30A5-CABA-4A86-B52A-BB58644EDB45}" srcOrd="3" destOrd="0" presId="urn:microsoft.com/office/officeart/2005/8/layout/hierarchy1"/>
    <dgm:cxn modelId="{D8113E92-FE54-4AAC-A5E2-EC00294FFDCE}" type="presParOf" srcId="{740E30A5-CABA-4A86-B52A-BB58644EDB45}" destId="{A83E879F-ECDB-4C0A-A393-FDDFA90DD84C}" srcOrd="0" destOrd="0" presId="urn:microsoft.com/office/officeart/2005/8/layout/hierarchy1"/>
    <dgm:cxn modelId="{D2656ED9-CC1E-48E6-B233-BE87A80F26D8}" type="presParOf" srcId="{A83E879F-ECDB-4C0A-A393-FDDFA90DD84C}" destId="{034EF9FE-BA24-4A2C-9A0A-E19087B3C0B9}" srcOrd="0" destOrd="0" presId="urn:microsoft.com/office/officeart/2005/8/layout/hierarchy1"/>
    <dgm:cxn modelId="{254EFF0E-CF82-45AC-AEE3-5217386D5804}" type="presParOf" srcId="{A83E879F-ECDB-4C0A-A393-FDDFA90DD84C}" destId="{FB137F82-7BAD-46E0-9B53-690C470EAA9B}" srcOrd="1" destOrd="0" presId="urn:microsoft.com/office/officeart/2005/8/layout/hierarchy1"/>
    <dgm:cxn modelId="{653760E0-8CCF-46F4-B035-25AA4E748878}" type="presParOf" srcId="{740E30A5-CABA-4A86-B52A-BB58644EDB45}" destId="{1F28E11C-BB6C-4C2C-A1FF-ACB8ECAF9C0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923E9E-E3A6-442C-A351-59DFBDE16CC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363C9259-AE7A-4AD5-B929-1B381C3BE334}">
      <dgm:prSet/>
      <dgm:spPr/>
      <dgm:t>
        <a:bodyPr/>
        <a:lstStyle/>
        <a:p>
          <a:r>
            <a:rPr lang="fr-FR"/>
            <a:t>SCI</a:t>
          </a:r>
        </a:p>
      </dgm:t>
    </dgm:pt>
    <dgm:pt modelId="{996A7FBD-44EC-4AF1-BBF2-4890843C9D0D}" type="parTrans" cxnId="{60619D38-4AB6-45B1-A35D-E3AED1441614}">
      <dgm:prSet/>
      <dgm:spPr/>
      <dgm:t>
        <a:bodyPr/>
        <a:lstStyle/>
        <a:p>
          <a:endParaRPr lang="fr-FR"/>
        </a:p>
      </dgm:t>
    </dgm:pt>
    <dgm:pt modelId="{5608E123-8965-4197-84D2-CB02E4E6E0F0}" type="sibTrans" cxnId="{60619D38-4AB6-45B1-A35D-E3AED1441614}">
      <dgm:prSet/>
      <dgm:spPr/>
      <dgm:t>
        <a:bodyPr/>
        <a:lstStyle/>
        <a:p>
          <a:endParaRPr lang="fr-FR"/>
        </a:p>
      </dgm:t>
    </dgm:pt>
    <dgm:pt modelId="{8F5EBD85-D908-46BB-A756-9E2C9774B7DB}">
      <dgm:prSet/>
      <dgm:spPr/>
      <dgm:t>
        <a:bodyPr/>
        <a:lstStyle/>
        <a:p>
          <a:r>
            <a:rPr lang="fr-FR"/>
            <a:t>Juridique</a:t>
          </a:r>
        </a:p>
      </dgm:t>
    </dgm:pt>
    <dgm:pt modelId="{6D1DB3C8-FA2D-4847-9CF7-41413112E15F}" type="parTrans" cxnId="{DD76BC71-4329-45D2-91D5-07696711C9C9}">
      <dgm:prSet/>
      <dgm:spPr/>
      <dgm:t>
        <a:bodyPr/>
        <a:lstStyle/>
        <a:p>
          <a:endParaRPr lang="fr-FR"/>
        </a:p>
      </dgm:t>
    </dgm:pt>
    <dgm:pt modelId="{DF09BBCA-65F1-4EC1-B964-8CBAE6F89928}" type="sibTrans" cxnId="{DD76BC71-4329-45D2-91D5-07696711C9C9}">
      <dgm:prSet/>
      <dgm:spPr/>
      <dgm:t>
        <a:bodyPr/>
        <a:lstStyle/>
        <a:p>
          <a:endParaRPr lang="fr-FR"/>
        </a:p>
      </dgm:t>
    </dgm:pt>
    <dgm:pt modelId="{0C53053F-5C5F-4856-B2BA-6ACDF87E0157}">
      <dgm:prSet/>
      <dgm:spPr/>
      <dgm:t>
        <a:bodyPr/>
        <a:lstStyle/>
        <a:p>
          <a:r>
            <a:rPr lang="fr-FR"/>
            <a:t>Assignation</a:t>
          </a:r>
        </a:p>
      </dgm:t>
    </dgm:pt>
    <dgm:pt modelId="{1E798060-9419-4AF2-905F-F236DA8772DA}" type="parTrans" cxnId="{FA126B37-B95E-4704-B6B0-9056AE989229}">
      <dgm:prSet/>
      <dgm:spPr/>
      <dgm:t>
        <a:bodyPr/>
        <a:lstStyle/>
        <a:p>
          <a:endParaRPr lang="fr-FR"/>
        </a:p>
      </dgm:t>
    </dgm:pt>
    <dgm:pt modelId="{360BE48D-5101-4BC9-93CD-AF843BB76898}" type="sibTrans" cxnId="{FA126B37-B95E-4704-B6B0-9056AE989229}">
      <dgm:prSet/>
      <dgm:spPr/>
      <dgm:t>
        <a:bodyPr/>
        <a:lstStyle/>
        <a:p>
          <a:endParaRPr lang="fr-FR"/>
        </a:p>
      </dgm:t>
    </dgm:pt>
    <dgm:pt modelId="{5DB58E4C-C371-49EC-8A83-452EF50A1850}">
      <dgm:prSet/>
      <dgm:spPr/>
      <dgm:t>
        <a:bodyPr/>
        <a:lstStyle/>
        <a:p>
          <a:r>
            <a:rPr lang="fr-FR"/>
            <a:t>Avocat</a:t>
          </a:r>
        </a:p>
      </dgm:t>
    </dgm:pt>
    <dgm:pt modelId="{2E5D52E0-1AD7-4FF1-AF60-F5F87CF4B656}" type="parTrans" cxnId="{B14F2B05-273A-4400-964C-2A11D061DDBB}">
      <dgm:prSet/>
      <dgm:spPr/>
      <dgm:t>
        <a:bodyPr/>
        <a:lstStyle/>
        <a:p>
          <a:endParaRPr lang="fr-FR"/>
        </a:p>
      </dgm:t>
    </dgm:pt>
    <dgm:pt modelId="{6FA1D6C2-12B3-43E3-87C4-02C7FF597A3B}" type="sibTrans" cxnId="{B14F2B05-273A-4400-964C-2A11D061DDBB}">
      <dgm:prSet/>
      <dgm:spPr/>
      <dgm:t>
        <a:bodyPr/>
        <a:lstStyle/>
        <a:p>
          <a:endParaRPr lang="fr-FR"/>
        </a:p>
      </dgm:t>
    </dgm:pt>
    <dgm:pt modelId="{5439BC4B-BE91-47DF-80B2-207B977BD08D}">
      <dgm:prSet/>
      <dgm:spPr/>
      <dgm:t>
        <a:bodyPr/>
        <a:lstStyle/>
        <a:p>
          <a:r>
            <a:rPr lang="fr-FR"/>
            <a:t>Synthèse</a:t>
          </a:r>
        </a:p>
      </dgm:t>
    </dgm:pt>
    <dgm:pt modelId="{943B145E-69C8-432F-9AAA-AFEED69F48B6}" type="parTrans" cxnId="{BB84C7C7-7252-4A06-8860-3E44F36E214E}">
      <dgm:prSet/>
      <dgm:spPr/>
      <dgm:t>
        <a:bodyPr/>
        <a:lstStyle/>
        <a:p>
          <a:endParaRPr lang="fr-FR"/>
        </a:p>
      </dgm:t>
    </dgm:pt>
    <dgm:pt modelId="{1306EE52-FB4B-4554-8AA9-A65E7FA204D0}" type="sibTrans" cxnId="{BB84C7C7-7252-4A06-8860-3E44F36E214E}">
      <dgm:prSet/>
      <dgm:spPr/>
      <dgm:t>
        <a:bodyPr/>
        <a:lstStyle/>
        <a:p>
          <a:endParaRPr lang="fr-FR"/>
        </a:p>
      </dgm:t>
    </dgm:pt>
    <dgm:pt modelId="{E4C0BFB4-3B4F-4B22-8992-09D877475D13}">
      <dgm:prSet/>
      <dgm:spPr/>
      <dgm:t>
        <a:bodyPr/>
        <a:lstStyle/>
        <a:p>
          <a:r>
            <a:rPr lang="fr-FR"/>
            <a:t>Statuts</a:t>
          </a:r>
        </a:p>
      </dgm:t>
    </dgm:pt>
    <dgm:pt modelId="{1EA72ACB-8100-46AC-8F67-758EAF56A512}" type="parTrans" cxnId="{35135457-EB16-4E3D-A436-D1696DF57B90}">
      <dgm:prSet/>
      <dgm:spPr/>
      <dgm:t>
        <a:bodyPr/>
        <a:lstStyle/>
        <a:p>
          <a:endParaRPr lang="fr-FR"/>
        </a:p>
      </dgm:t>
    </dgm:pt>
    <dgm:pt modelId="{0674A69D-F06A-4064-87F4-F008D489681C}" type="sibTrans" cxnId="{35135457-EB16-4E3D-A436-D1696DF57B90}">
      <dgm:prSet/>
      <dgm:spPr/>
      <dgm:t>
        <a:bodyPr/>
        <a:lstStyle/>
        <a:p>
          <a:endParaRPr lang="fr-FR"/>
        </a:p>
      </dgm:t>
    </dgm:pt>
    <dgm:pt modelId="{3A042258-F53C-4C7D-AB81-99B5E0D0EEBC}">
      <dgm:prSet/>
      <dgm:spPr/>
      <dgm:t>
        <a:bodyPr/>
        <a:lstStyle/>
        <a:p>
          <a:r>
            <a:rPr lang="fr-FR"/>
            <a:t>Mise-à-jour</a:t>
          </a:r>
        </a:p>
      </dgm:t>
    </dgm:pt>
    <dgm:pt modelId="{585B0FA9-1ECD-4F4A-9BAE-DF0C12877C49}" type="parTrans" cxnId="{BBEAF4A3-11F8-4FED-9DB1-BEC8DFABC2EB}">
      <dgm:prSet/>
      <dgm:spPr/>
      <dgm:t>
        <a:bodyPr/>
        <a:lstStyle/>
        <a:p>
          <a:endParaRPr lang="fr-FR"/>
        </a:p>
      </dgm:t>
    </dgm:pt>
    <dgm:pt modelId="{31B7FFAD-88BD-4D7D-8EF4-9261F90E001E}" type="sibTrans" cxnId="{BBEAF4A3-11F8-4FED-9DB1-BEC8DFABC2EB}">
      <dgm:prSet/>
      <dgm:spPr/>
      <dgm:t>
        <a:bodyPr/>
        <a:lstStyle/>
        <a:p>
          <a:endParaRPr lang="fr-FR"/>
        </a:p>
      </dgm:t>
    </dgm:pt>
    <dgm:pt modelId="{482CA77B-41CF-4A0D-9A53-39892AB46FF3}">
      <dgm:prSet/>
      <dgm:spPr/>
      <dgm:t>
        <a:bodyPr/>
        <a:lstStyle/>
        <a:p>
          <a:r>
            <a:rPr lang="fr-FR"/>
            <a:t>Avocat</a:t>
          </a:r>
        </a:p>
      </dgm:t>
    </dgm:pt>
    <dgm:pt modelId="{EC2E557A-B078-45B3-80C3-01FC8994D08D}" type="parTrans" cxnId="{BE5C0E82-5A0D-46D5-8392-8808636800D1}">
      <dgm:prSet/>
      <dgm:spPr/>
      <dgm:t>
        <a:bodyPr/>
        <a:lstStyle/>
        <a:p>
          <a:endParaRPr lang="fr-FR"/>
        </a:p>
      </dgm:t>
    </dgm:pt>
    <dgm:pt modelId="{F9834E1B-B444-419F-9457-621FA87D33CF}" type="sibTrans" cxnId="{BE5C0E82-5A0D-46D5-8392-8808636800D1}">
      <dgm:prSet/>
      <dgm:spPr/>
      <dgm:t>
        <a:bodyPr/>
        <a:lstStyle/>
        <a:p>
          <a:endParaRPr lang="fr-FR"/>
        </a:p>
      </dgm:t>
    </dgm:pt>
    <dgm:pt modelId="{B4202A43-4171-482C-9620-83010602E48E}" type="pres">
      <dgm:prSet presAssocID="{B6923E9E-E3A6-442C-A351-59DFBDE16CC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880F677-63CC-4265-86F0-73C268C9253D}" type="pres">
      <dgm:prSet presAssocID="{363C9259-AE7A-4AD5-B929-1B381C3BE334}" presName="hierRoot1" presStyleCnt="0"/>
      <dgm:spPr/>
    </dgm:pt>
    <dgm:pt modelId="{CE5F1AB9-9AB7-4CC3-83B8-C85EDF14048C}" type="pres">
      <dgm:prSet presAssocID="{363C9259-AE7A-4AD5-B929-1B381C3BE334}" presName="composite" presStyleCnt="0"/>
      <dgm:spPr/>
    </dgm:pt>
    <dgm:pt modelId="{23A0E4D1-8A38-4CE6-9AD9-F8CDAC68EBE1}" type="pres">
      <dgm:prSet presAssocID="{363C9259-AE7A-4AD5-B929-1B381C3BE334}" presName="background" presStyleLbl="node0" presStyleIdx="0" presStyleCnt="1"/>
      <dgm:spPr/>
    </dgm:pt>
    <dgm:pt modelId="{7F01DEFA-9C65-4062-9F8E-88932AB11CC4}" type="pres">
      <dgm:prSet presAssocID="{363C9259-AE7A-4AD5-B929-1B381C3BE334}" presName="text" presStyleLbl="fgAcc0" presStyleIdx="0" presStyleCnt="1">
        <dgm:presLayoutVars>
          <dgm:chPref val="3"/>
        </dgm:presLayoutVars>
      </dgm:prSet>
      <dgm:spPr/>
    </dgm:pt>
    <dgm:pt modelId="{C70C4C48-FA28-41FD-9456-9A0494A41360}" type="pres">
      <dgm:prSet presAssocID="{363C9259-AE7A-4AD5-B929-1B381C3BE334}" presName="hierChild2" presStyleCnt="0"/>
      <dgm:spPr/>
    </dgm:pt>
    <dgm:pt modelId="{4BB4924F-8235-4CD8-A6B7-B78B58FF94EE}" type="pres">
      <dgm:prSet presAssocID="{6D1DB3C8-FA2D-4847-9CF7-41413112E15F}" presName="Name10" presStyleLbl="parChTrans1D2" presStyleIdx="0" presStyleCnt="1"/>
      <dgm:spPr/>
    </dgm:pt>
    <dgm:pt modelId="{F38C9894-1E2F-4FD0-BB35-130E96F68AD1}" type="pres">
      <dgm:prSet presAssocID="{8F5EBD85-D908-46BB-A756-9E2C9774B7DB}" presName="hierRoot2" presStyleCnt="0"/>
      <dgm:spPr/>
    </dgm:pt>
    <dgm:pt modelId="{DE3CC27E-A90C-4846-A44D-87001FE206D0}" type="pres">
      <dgm:prSet presAssocID="{8F5EBD85-D908-46BB-A756-9E2C9774B7DB}" presName="composite2" presStyleCnt="0"/>
      <dgm:spPr/>
    </dgm:pt>
    <dgm:pt modelId="{FB738C7D-2246-478D-B75D-E8C9A8515F3D}" type="pres">
      <dgm:prSet presAssocID="{8F5EBD85-D908-46BB-A756-9E2C9774B7DB}" presName="background2" presStyleLbl="node2" presStyleIdx="0" presStyleCnt="1"/>
      <dgm:spPr/>
    </dgm:pt>
    <dgm:pt modelId="{E5AD27A1-80B7-4383-895C-999555F2969E}" type="pres">
      <dgm:prSet presAssocID="{8F5EBD85-D908-46BB-A756-9E2C9774B7DB}" presName="text2" presStyleLbl="fgAcc2" presStyleIdx="0" presStyleCnt="1">
        <dgm:presLayoutVars>
          <dgm:chPref val="3"/>
        </dgm:presLayoutVars>
      </dgm:prSet>
      <dgm:spPr/>
    </dgm:pt>
    <dgm:pt modelId="{5233076C-A8B9-4CF6-B59C-1BDE1269FA12}" type="pres">
      <dgm:prSet presAssocID="{8F5EBD85-D908-46BB-A756-9E2C9774B7DB}" presName="hierChild3" presStyleCnt="0"/>
      <dgm:spPr/>
    </dgm:pt>
    <dgm:pt modelId="{26CE7134-BA52-46B7-B3FC-07477C1518C9}" type="pres">
      <dgm:prSet presAssocID="{1E798060-9419-4AF2-905F-F236DA8772DA}" presName="Name17" presStyleLbl="parChTrans1D3" presStyleIdx="0" presStyleCnt="2"/>
      <dgm:spPr/>
    </dgm:pt>
    <dgm:pt modelId="{2BF3140E-1098-42E8-BFDD-FCB47D3FB071}" type="pres">
      <dgm:prSet presAssocID="{0C53053F-5C5F-4856-B2BA-6ACDF87E0157}" presName="hierRoot3" presStyleCnt="0"/>
      <dgm:spPr/>
    </dgm:pt>
    <dgm:pt modelId="{B745F2E0-A7CD-4A9F-8AC0-D5D066DC878D}" type="pres">
      <dgm:prSet presAssocID="{0C53053F-5C5F-4856-B2BA-6ACDF87E0157}" presName="composite3" presStyleCnt="0"/>
      <dgm:spPr/>
    </dgm:pt>
    <dgm:pt modelId="{0B438D14-74A0-4B71-890A-E334AF099E38}" type="pres">
      <dgm:prSet presAssocID="{0C53053F-5C5F-4856-B2BA-6ACDF87E0157}" presName="background3" presStyleLbl="node3" presStyleIdx="0" presStyleCnt="2"/>
      <dgm:spPr/>
    </dgm:pt>
    <dgm:pt modelId="{77A9B755-E2EF-4D4F-B429-B90E5930B914}" type="pres">
      <dgm:prSet presAssocID="{0C53053F-5C5F-4856-B2BA-6ACDF87E0157}" presName="text3" presStyleLbl="fgAcc3" presStyleIdx="0" presStyleCnt="2">
        <dgm:presLayoutVars>
          <dgm:chPref val="3"/>
        </dgm:presLayoutVars>
      </dgm:prSet>
      <dgm:spPr/>
    </dgm:pt>
    <dgm:pt modelId="{C6FBBFDD-5904-4F1A-B9AE-2B37322C69DB}" type="pres">
      <dgm:prSet presAssocID="{0C53053F-5C5F-4856-B2BA-6ACDF87E0157}" presName="hierChild4" presStyleCnt="0"/>
      <dgm:spPr/>
    </dgm:pt>
    <dgm:pt modelId="{926BC22B-6429-4321-B4F8-17A087352040}" type="pres">
      <dgm:prSet presAssocID="{2E5D52E0-1AD7-4FF1-AF60-F5F87CF4B656}" presName="Name23" presStyleLbl="parChTrans1D4" presStyleIdx="0" presStyleCnt="4"/>
      <dgm:spPr/>
    </dgm:pt>
    <dgm:pt modelId="{9F6B6050-A385-4A95-90BB-7EB2F1DE2EF7}" type="pres">
      <dgm:prSet presAssocID="{5DB58E4C-C371-49EC-8A83-452EF50A1850}" presName="hierRoot4" presStyleCnt="0"/>
      <dgm:spPr/>
    </dgm:pt>
    <dgm:pt modelId="{326A0DEB-0265-4FBF-899E-719858C9C874}" type="pres">
      <dgm:prSet presAssocID="{5DB58E4C-C371-49EC-8A83-452EF50A1850}" presName="composite4" presStyleCnt="0"/>
      <dgm:spPr/>
    </dgm:pt>
    <dgm:pt modelId="{C62A4227-2841-4A5B-8B1A-DF860DA5CF74}" type="pres">
      <dgm:prSet presAssocID="{5DB58E4C-C371-49EC-8A83-452EF50A1850}" presName="background4" presStyleLbl="node4" presStyleIdx="0" presStyleCnt="4"/>
      <dgm:spPr/>
    </dgm:pt>
    <dgm:pt modelId="{BC92D2C6-C6DA-47EE-A6F0-17AF6E27D580}" type="pres">
      <dgm:prSet presAssocID="{5DB58E4C-C371-49EC-8A83-452EF50A1850}" presName="text4" presStyleLbl="fgAcc4" presStyleIdx="0" presStyleCnt="4">
        <dgm:presLayoutVars>
          <dgm:chPref val="3"/>
        </dgm:presLayoutVars>
      </dgm:prSet>
      <dgm:spPr/>
    </dgm:pt>
    <dgm:pt modelId="{FD156E00-A09C-4D2E-B1CD-474490727A27}" type="pres">
      <dgm:prSet presAssocID="{5DB58E4C-C371-49EC-8A83-452EF50A1850}" presName="hierChild5" presStyleCnt="0"/>
      <dgm:spPr/>
    </dgm:pt>
    <dgm:pt modelId="{ACE91EF6-CF21-4DA7-8EA1-99DA01820709}" type="pres">
      <dgm:prSet presAssocID="{943B145E-69C8-432F-9AAA-AFEED69F48B6}" presName="Name23" presStyleLbl="parChTrans1D4" presStyleIdx="1" presStyleCnt="4"/>
      <dgm:spPr/>
    </dgm:pt>
    <dgm:pt modelId="{99F26EF8-72DE-428E-95AD-1FDDBD09B0D4}" type="pres">
      <dgm:prSet presAssocID="{5439BC4B-BE91-47DF-80B2-207B977BD08D}" presName="hierRoot4" presStyleCnt="0"/>
      <dgm:spPr/>
    </dgm:pt>
    <dgm:pt modelId="{37B684CB-0249-4B8E-8296-5AE476574805}" type="pres">
      <dgm:prSet presAssocID="{5439BC4B-BE91-47DF-80B2-207B977BD08D}" presName="composite4" presStyleCnt="0"/>
      <dgm:spPr/>
    </dgm:pt>
    <dgm:pt modelId="{E82412F6-9EB2-4D06-97FB-1EF395530D08}" type="pres">
      <dgm:prSet presAssocID="{5439BC4B-BE91-47DF-80B2-207B977BD08D}" presName="background4" presStyleLbl="node4" presStyleIdx="1" presStyleCnt="4"/>
      <dgm:spPr/>
    </dgm:pt>
    <dgm:pt modelId="{B1AF9D6A-6CAE-4126-AB12-C0476358B1A1}" type="pres">
      <dgm:prSet presAssocID="{5439BC4B-BE91-47DF-80B2-207B977BD08D}" presName="text4" presStyleLbl="fgAcc4" presStyleIdx="1" presStyleCnt="4">
        <dgm:presLayoutVars>
          <dgm:chPref val="3"/>
        </dgm:presLayoutVars>
      </dgm:prSet>
      <dgm:spPr/>
    </dgm:pt>
    <dgm:pt modelId="{9C0179CB-6ED8-440B-BD60-4D46E1C125A2}" type="pres">
      <dgm:prSet presAssocID="{5439BC4B-BE91-47DF-80B2-207B977BD08D}" presName="hierChild5" presStyleCnt="0"/>
      <dgm:spPr/>
    </dgm:pt>
    <dgm:pt modelId="{C5375F3C-AC55-46A1-AB56-5A18F710045C}" type="pres">
      <dgm:prSet presAssocID="{1EA72ACB-8100-46AC-8F67-758EAF56A512}" presName="Name17" presStyleLbl="parChTrans1D3" presStyleIdx="1" presStyleCnt="2"/>
      <dgm:spPr/>
    </dgm:pt>
    <dgm:pt modelId="{F6A45071-F4A5-4DBA-A13F-2E75020FB03D}" type="pres">
      <dgm:prSet presAssocID="{E4C0BFB4-3B4F-4B22-8992-09D877475D13}" presName="hierRoot3" presStyleCnt="0"/>
      <dgm:spPr/>
    </dgm:pt>
    <dgm:pt modelId="{93D6012C-ABCF-4ED9-8875-CFCC52819E6B}" type="pres">
      <dgm:prSet presAssocID="{E4C0BFB4-3B4F-4B22-8992-09D877475D13}" presName="composite3" presStyleCnt="0"/>
      <dgm:spPr/>
    </dgm:pt>
    <dgm:pt modelId="{0BDCBADE-AABC-4BF1-9957-5E1C6F9AA616}" type="pres">
      <dgm:prSet presAssocID="{E4C0BFB4-3B4F-4B22-8992-09D877475D13}" presName="background3" presStyleLbl="node3" presStyleIdx="1" presStyleCnt="2"/>
      <dgm:spPr/>
    </dgm:pt>
    <dgm:pt modelId="{8D8B4D84-50F2-40DF-9541-BFCDDF21ED97}" type="pres">
      <dgm:prSet presAssocID="{E4C0BFB4-3B4F-4B22-8992-09D877475D13}" presName="text3" presStyleLbl="fgAcc3" presStyleIdx="1" presStyleCnt="2">
        <dgm:presLayoutVars>
          <dgm:chPref val="3"/>
        </dgm:presLayoutVars>
      </dgm:prSet>
      <dgm:spPr/>
    </dgm:pt>
    <dgm:pt modelId="{031F5AEB-2744-49ED-B9CD-18D7C26F10A4}" type="pres">
      <dgm:prSet presAssocID="{E4C0BFB4-3B4F-4B22-8992-09D877475D13}" presName="hierChild4" presStyleCnt="0"/>
      <dgm:spPr/>
    </dgm:pt>
    <dgm:pt modelId="{C110B4F6-227C-4F0B-A51F-1BD4FBFDAFBD}" type="pres">
      <dgm:prSet presAssocID="{585B0FA9-1ECD-4F4A-9BAE-DF0C12877C49}" presName="Name23" presStyleLbl="parChTrans1D4" presStyleIdx="2" presStyleCnt="4"/>
      <dgm:spPr/>
    </dgm:pt>
    <dgm:pt modelId="{391F5797-3267-414A-99C5-0DF08C4C8A02}" type="pres">
      <dgm:prSet presAssocID="{3A042258-F53C-4C7D-AB81-99B5E0D0EEBC}" presName="hierRoot4" presStyleCnt="0"/>
      <dgm:spPr/>
    </dgm:pt>
    <dgm:pt modelId="{B1B6338B-45E6-41F4-97A4-5F6805B0013C}" type="pres">
      <dgm:prSet presAssocID="{3A042258-F53C-4C7D-AB81-99B5E0D0EEBC}" presName="composite4" presStyleCnt="0"/>
      <dgm:spPr/>
    </dgm:pt>
    <dgm:pt modelId="{EED07F07-600F-41E4-A901-94C1838911F4}" type="pres">
      <dgm:prSet presAssocID="{3A042258-F53C-4C7D-AB81-99B5E0D0EEBC}" presName="background4" presStyleLbl="node4" presStyleIdx="2" presStyleCnt="4"/>
      <dgm:spPr/>
    </dgm:pt>
    <dgm:pt modelId="{98242F1D-A401-487D-8A65-135CCA2D60D7}" type="pres">
      <dgm:prSet presAssocID="{3A042258-F53C-4C7D-AB81-99B5E0D0EEBC}" presName="text4" presStyleLbl="fgAcc4" presStyleIdx="2" presStyleCnt="4">
        <dgm:presLayoutVars>
          <dgm:chPref val="3"/>
        </dgm:presLayoutVars>
      </dgm:prSet>
      <dgm:spPr/>
    </dgm:pt>
    <dgm:pt modelId="{D934A501-BF2C-43E6-A079-7BFF6E4AF88D}" type="pres">
      <dgm:prSet presAssocID="{3A042258-F53C-4C7D-AB81-99B5E0D0EEBC}" presName="hierChild5" presStyleCnt="0"/>
      <dgm:spPr/>
    </dgm:pt>
    <dgm:pt modelId="{9FB96232-8A1A-4056-AEFD-FE4363FA0394}" type="pres">
      <dgm:prSet presAssocID="{EC2E557A-B078-45B3-80C3-01FC8994D08D}" presName="Name23" presStyleLbl="parChTrans1D4" presStyleIdx="3" presStyleCnt="4"/>
      <dgm:spPr/>
    </dgm:pt>
    <dgm:pt modelId="{3EE9A739-A22A-4CC4-BC92-FB9FD572CB2E}" type="pres">
      <dgm:prSet presAssocID="{482CA77B-41CF-4A0D-9A53-39892AB46FF3}" presName="hierRoot4" presStyleCnt="0"/>
      <dgm:spPr/>
    </dgm:pt>
    <dgm:pt modelId="{42A9C866-19F0-4A1F-9C9F-EC915C1C3518}" type="pres">
      <dgm:prSet presAssocID="{482CA77B-41CF-4A0D-9A53-39892AB46FF3}" presName="composite4" presStyleCnt="0"/>
      <dgm:spPr/>
    </dgm:pt>
    <dgm:pt modelId="{BEC4EA5D-F3CD-4449-9201-F998EEB122A9}" type="pres">
      <dgm:prSet presAssocID="{482CA77B-41CF-4A0D-9A53-39892AB46FF3}" presName="background4" presStyleLbl="node4" presStyleIdx="3" presStyleCnt="4"/>
      <dgm:spPr/>
    </dgm:pt>
    <dgm:pt modelId="{F56F1023-A771-4E06-ACED-6E96B556B514}" type="pres">
      <dgm:prSet presAssocID="{482CA77B-41CF-4A0D-9A53-39892AB46FF3}" presName="text4" presStyleLbl="fgAcc4" presStyleIdx="3" presStyleCnt="4">
        <dgm:presLayoutVars>
          <dgm:chPref val="3"/>
        </dgm:presLayoutVars>
      </dgm:prSet>
      <dgm:spPr/>
    </dgm:pt>
    <dgm:pt modelId="{74054BFA-A9BB-46C0-A186-0E8FCBACC4E6}" type="pres">
      <dgm:prSet presAssocID="{482CA77B-41CF-4A0D-9A53-39892AB46FF3}" presName="hierChild5" presStyleCnt="0"/>
      <dgm:spPr/>
    </dgm:pt>
  </dgm:ptLst>
  <dgm:cxnLst>
    <dgm:cxn modelId="{655E6602-5EE8-4B92-82FF-8989373C812A}" type="presOf" srcId="{2E5D52E0-1AD7-4FF1-AF60-F5F87CF4B656}" destId="{926BC22B-6429-4321-B4F8-17A087352040}" srcOrd="0" destOrd="0" presId="urn:microsoft.com/office/officeart/2005/8/layout/hierarchy1"/>
    <dgm:cxn modelId="{B14F2B05-273A-4400-964C-2A11D061DDBB}" srcId="{0C53053F-5C5F-4856-B2BA-6ACDF87E0157}" destId="{5DB58E4C-C371-49EC-8A83-452EF50A1850}" srcOrd="0" destOrd="0" parTransId="{2E5D52E0-1AD7-4FF1-AF60-F5F87CF4B656}" sibTransId="{6FA1D6C2-12B3-43E3-87C4-02C7FF597A3B}"/>
    <dgm:cxn modelId="{81273110-E5F6-4CF7-B1F5-3395A566B626}" type="presOf" srcId="{0C53053F-5C5F-4856-B2BA-6ACDF87E0157}" destId="{77A9B755-E2EF-4D4F-B429-B90E5930B914}" srcOrd="0" destOrd="0" presId="urn:microsoft.com/office/officeart/2005/8/layout/hierarchy1"/>
    <dgm:cxn modelId="{FA126B37-B95E-4704-B6B0-9056AE989229}" srcId="{8F5EBD85-D908-46BB-A756-9E2C9774B7DB}" destId="{0C53053F-5C5F-4856-B2BA-6ACDF87E0157}" srcOrd="0" destOrd="0" parTransId="{1E798060-9419-4AF2-905F-F236DA8772DA}" sibTransId="{360BE48D-5101-4BC9-93CD-AF843BB76898}"/>
    <dgm:cxn modelId="{60619D38-4AB6-45B1-A35D-E3AED1441614}" srcId="{B6923E9E-E3A6-442C-A351-59DFBDE16CC7}" destId="{363C9259-AE7A-4AD5-B929-1B381C3BE334}" srcOrd="0" destOrd="0" parTransId="{996A7FBD-44EC-4AF1-BBF2-4890843C9D0D}" sibTransId="{5608E123-8965-4197-84D2-CB02E4E6E0F0}"/>
    <dgm:cxn modelId="{4EEA905B-EF17-456D-9086-7C850372C3AC}" type="presOf" srcId="{1E798060-9419-4AF2-905F-F236DA8772DA}" destId="{26CE7134-BA52-46B7-B3FC-07477C1518C9}" srcOrd="0" destOrd="0" presId="urn:microsoft.com/office/officeart/2005/8/layout/hierarchy1"/>
    <dgm:cxn modelId="{825DCC69-DFA3-4820-B212-EE13D2567900}" type="presOf" srcId="{482CA77B-41CF-4A0D-9A53-39892AB46FF3}" destId="{F56F1023-A771-4E06-ACED-6E96B556B514}" srcOrd="0" destOrd="0" presId="urn:microsoft.com/office/officeart/2005/8/layout/hierarchy1"/>
    <dgm:cxn modelId="{AF3A086E-6B6B-456C-8C90-C16364AA3C6C}" type="presOf" srcId="{3A042258-F53C-4C7D-AB81-99B5E0D0EEBC}" destId="{98242F1D-A401-487D-8A65-135CCA2D60D7}" srcOrd="0" destOrd="0" presId="urn:microsoft.com/office/officeart/2005/8/layout/hierarchy1"/>
    <dgm:cxn modelId="{9A41EF70-A38B-4AEE-9CED-72161F71636D}" type="presOf" srcId="{1EA72ACB-8100-46AC-8F67-758EAF56A512}" destId="{C5375F3C-AC55-46A1-AB56-5A18F710045C}" srcOrd="0" destOrd="0" presId="urn:microsoft.com/office/officeart/2005/8/layout/hierarchy1"/>
    <dgm:cxn modelId="{025C6451-CA73-4F5F-822F-787DDD12601B}" type="presOf" srcId="{8F5EBD85-D908-46BB-A756-9E2C9774B7DB}" destId="{E5AD27A1-80B7-4383-895C-999555F2969E}" srcOrd="0" destOrd="0" presId="urn:microsoft.com/office/officeart/2005/8/layout/hierarchy1"/>
    <dgm:cxn modelId="{DD76BC71-4329-45D2-91D5-07696711C9C9}" srcId="{363C9259-AE7A-4AD5-B929-1B381C3BE334}" destId="{8F5EBD85-D908-46BB-A756-9E2C9774B7DB}" srcOrd="0" destOrd="0" parTransId="{6D1DB3C8-FA2D-4847-9CF7-41413112E15F}" sibTransId="{DF09BBCA-65F1-4EC1-B964-8CBAE6F89928}"/>
    <dgm:cxn modelId="{3C069B72-694D-46BD-A5C1-A28F03402067}" type="presOf" srcId="{363C9259-AE7A-4AD5-B929-1B381C3BE334}" destId="{7F01DEFA-9C65-4062-9F8E-88932AB11CC4}" srcOrd="0" destOrd="0" presId="urn:microsoft.com/office/officeart/2005/8/layout/hierarchy1"/>
    <dgm:cxn modelId="{5E55E556-4201-4A93-8080-81A85B26D0A7}" type="presOf" srcId="{E4C0BFB4-3B4F-4B22-8992-09D877475D13}" destId="{8D8B4D84-50F2-40DF-9541-BFCDDF21ED97}" srcOrd="0" destOrd="0" presId="urn:microsoft.com/office/officeart/2005/8/layout/hierarchy1"/>
    <dgm:cxn modelId="{35135457-EB16-4E3D-A436-D1696DF57B90}" srcId="{8F5EBD85-D908-46BB-A756-9E2C9774B7DB}" destId="{E4C0BFB4-3B4F-4B22-8992-09D877475D13}" srcOrd="1" destOrd="0" parTransId="{1EA72ACB-8100-46AC-8F67-758EAF56A512}" sibTransId="{0674A69D-F06A-4064-87F4-F008D489681C}"/>
    <dgm:cxn modelId="{BE5C0E82-5A0D-46D5-8392-8808636800D1}" srcId="{E4C0BFB4-3B4F-4B22-8992-09D877475D13}" destId="{482CA77B-41CF-4A0D-9A53-39892AB46FF3}" srcOrd="1" destOrd="0" parTransId="{EC2E557A-B078-45B3-80C3-01FC8994D08D}" sibTransId="{F9834E1B-B444-419F-9457-621FA87D33CF}"/>
    <dgm:cxn modelId="{5AD4558C-14A7-47DB-BB6C-F2765D173365}" type="presOf" srcId="{943B145E-69C8-432F-9AAA-AFEED69F48B6}" destId="{ACE91EF6-CF21-4DA7-8EA1-99DA01820709}" srcOrd="0" destOrd="0" presId="urn:microsoft.com/office/officeart/2005/8/layout/hierarchy1"/>
    <dgm:cxn modelId="{3E4AB48E-4EC7-4A4F-8FFF-BDA9F84061DD}" type="presOf" srcId="{585B0FA9-1ECD-4F4A-9BAE-DF0C12877C49}" destId="{C110B4F6-227C-4F0B-A51F-1BD4FBFDAFBD}" srcOrd="0" destOrd="0" presId="urn:microsoft.com/office/officeart/2005/8/layout/hierarchy1"/>
    <dgm:cxn modelId="{2228D38E-458A-45F6-9E77-BD85226FF649}" type="presOf" srcId="{6D1DB3C8-FA2D-4847-9CF7-41413112E15F}" destId="{4BB4924F-8235-4CD8-A6B7-B78B58FF94EE}" srcOrd="0" destOrd="0" presId="urn:microsoft.com/office/officeart/2005/8/layout/hierarchy1"/>
    <dgm:cxn modelId="{167BCDA3-0DC3-4D43-8E49-92A1589AE612}" type="presOf" srcId="{5439BC4B-BE91-47DF-80B2-207B977BD08D}" destId="{B1AF9D6A-6CAE-4126-AB12-C0476358B1A1}" srcOrd="0" destOrd="0" presId="urn:microsoft.com/office/officeart/2005/8/layout/hierarchy1"/>
    <dgm:cxn modelId="{BBEAF4A3-11F8-4FED-9DB1-BEC8DFABC2EB}" srcId="{E4C0BFB4-3B4F-4B22-8992-09D877475D13}" destId="{3A042258-F53C-4C7D-AB81-99B5E0D0EEBC}" srcOrd="0" destOrd="0" parTransId="{585B0FA9-1ECD-4F4A-9BAE-DF0C12877C49}" sibTransId="{31B7FFAD-88BD-4D7D-8EF4-9261F90E001E}"/>
    <dgm:cxn modelId="{13282AB2-8A73-469D-8039-FAA99A4E6286}" type="presOf" srcId="{5DB58E4C-C371-49EC-8A83-452EF50A1850}" destId="{BC92D2C6-C6DA-47EE-A6F0-17AF6E27D580}" srcOrd="0" destOrd="0" presId="urn:microsoft.com/office/officeart/2005/8/layout/hierarchy1"/>
    <dgm:cxn modelId="{6E986DC5-FC2E-40A8-8BDD-62C5F319E605}" type="presOf" srcId="{EC2E557A-B078-45B3-80C3-01FC8994D08D}" destId="{9FB96232-8A1A-4056-AEFD-FE4363FA0394}" srcOrd="0" destOrd="0" presId="urn:microsoft.com/office/officeart/2005/8/layout/hierarchy1"/>
    <dgm:cxn modelId="{BB84C7C7-7252-4A06-8860-3E44F36E214E}" srcId="{0C53053F-5C5F-4856-B2BA-6ACDF87E0157}" destId="{5439BC4B-BE91-47DF-80B2-207B977BD08D}" srcOrd="1" destOrd="0" parTransId="{943B145E-69C8-432F-9AAA-AFEED69F48B6}" sibTransId="{1306EE52-FB4B-4554-8AA9-A65E7FA204D0}"/>
    <dgm:cxn modelId="{DE5885FB-98ED-433E-B8C3-3C7FC075451D}" type="presOf" srcId="{B6923E9E-E3A6-442C-A351-59DFBDE16CC7}" destId="{B4202A43-4171-482C-9620-83010602E48E}" srcOrd="0" destOrd="0" presId="urn:microsoft.com/office/officeart/2005/8/layout/hierarchy1"/>
    <dgm:cxn modelId="{2B64677F-1574-4C7B-B15A-03DD7E16D81E}" type="presParOf" srcId="{B4202A43-4171-482C-9620-83010602E48E}" destId="{B880F677-63CC-4265-86F0-73C268C9253D}" srcOrd="0" destOrd="0" presId="urn:microsoft.com/office/officeart/2005/8/layout/hierarchy1"/>
    <dgm:cxn modelId="{14A2CC51-54AC-40DD-A4CB-1A032EBFA084}" type="presParOf" srcId="{B880F677-63CC-4265-86F0-73C268C9253D}" destId="{CE5F1AB9-9AB7-4CC3-83B8-C85EDF14048C}" srcOrd="0" destOrd="0" presId="urn:microsoft.com/office/officeart/2005/8/layout/hierarchy1"/>
    <dgm:cxn modelId="{AF2BC629-937B-42C4-B8D4-333EE415E5E9}" type="presParOf" srcId="{CE5F1AB9-9AB7-4CC3-83B8-C85EDF14048C}" destId="{23A0E4D1-8A38-4CE6-9AD9-F8CDAC68EBE1}" srcOrd="0" destOrd="0" presId="urn:microsoft.com/office/officeart/2005/8/layout/hierarchy1"/>
    <dgm:cxn modelId="{E078A77E-C80C-4AF2-AD9A-523870AD4061}" type="presParOf" srcId="{CE5F1AB9-9AB7-4CC3-83B8-C85EDF14048C}" destId="{7F01DEFA-9C65-4062-9F8E-88932AB11CC4}" srcOrd="1" destOrd="0" presId="urn:microsoft.com/office/officeart/2005/8/layout/hierarchy1"/>
    <dgm:cxn modelId="{9547A319-A429-43FF-AB51-B29BF230D08B}" type="presParOf" srcId="{B880F677-63CC-4265-86F0-73C268C9253D}" destId="{C70C4C48-FA28-41FD-9456-9A0494A41360}" srcOrd="1" destOrd="0" presId="urn:microsoft.com/office/officeart/2005/8/layout/hierarchy1"/>
    <dgm:cxn modelId="{895FD35A-9768-4446-A091-E3ABC51A297D}" type="presParOf" srcId="{C70C4C48-FA28-41FD-9456-9A0494A41360}" destId="{4BB4924F-8235-4CD8-A6B7-B78B58FF94EE}" srcOrd="0" destOrd="0" presId="urn:microsoft.com/office/officeart/2005/8/layout/hierarchy1"/>
    <dgm:cxn modelId="{2D80A247-E2F2-4318-9A04-82E36D9AA068}" type="presParOf" srcId="{C70C4C48-FA28-41FD-9456-9A0494A41360}" destId="{F38C9894-1E2F-4FD0-BB35-130E96F68AD1}" srcOrd="1" destOrd="0" presId="urn:microsoft.com/office/officeart/2005/8/layout/hierarchy1"/>
    <dgm:cxn modelId="{4EDC7D8B-A26E-4F80-BD9E-D3C44AD40063}" type="presParOf" srcId="{F38C9894-1E2F-4FD0-BB35-130E96F68AD1}" destId="{DE3CC27E-A90C-4846-A44D-87001FE206D0}" srcOrd="0" destOrd="0" presId="urn:microsoft.com/office/officeart/2005/8/layout/hierarchy1"/>
    <dgm:cxn modelId="{FA8C27D1-00BA-4E8C-B0C4-625B15EAA6EA}" type="presParOf" srcId="{DE3CC27E-A90C-4846-A44D-87001FE206D0}" destId="{FB738C7D-2246-478D-B75D-E8C9A8515F3D}" srcOrd="0" destOrd="0" presId="urn:microsoft.com/office/officeart/2005/8/layout/hierarchy1"/>
    <dgm:cxn modelId="{7566C9D0-42A5-43FF-A24F-1E633B4DFB22}" type="presParOf" srcId="{DE3CC27E-A90C-4846-A44D-87001FE206D0}" destId="{E5AD27A1-80B7-4383-895C-999555F2969E}" srcOrd="1" destOrd="0" presId="urn:microsoft.com/office/officeart/2005/8/layout/hierarchy1"/>
    <dgm:cxn modelId="{EFFE2561-57FC-46B6-A39A-BF8438B60021}" type="presParOf" srcId="{F38C9894-1E2F-4FD0-BB35-130E96F68AD1}" destId="{5233076C-A8B9-4CF6-B59C-1BDE1269FA12}" srcOrd="1" destOrd="0" presId="urn:microsoft.com/office/officeart/2005/8/layout/hierarchy1"/>
    <dgm:cxn modelId="{AC21375A-666D-4EB4-B56E-91FCB914117F}" type="presParOf" srcId="{5233076C-A8B9-4CF6-B59C-1BDE1269FA12}" destId="{26CE7134-BA52-46B7-B3FC-07477C1518C9}" srcOrd="0" destOrd="0" presId="urn:microsoft.com/office/officeart/2005/8/layout/hierarchy1"/>
    <dgm:cxn modelId="{D673F8A5-6A88-4D16-9BF6-EE1A6C4C5849}" type="presParOf" srcId="{5233076C-A8B9-4CF6-B59C-1BDE1269FA12}" destId="{2BF3140E-1098-42E8-BFDD-FCB47D3FB071}" srcOrd="1" destOrd="0" presId="urn:microsoft.com/office/officeart/2005/8/layout/hierarchy1"/>
    <dgm:cxn modelId="{1071198C-FDE8-41CA-8BE4-D1A803FD8DED}" type="presParOf" srcId="{2BF3140E-1098-42E8-BFDD-FCB47D3FB071}" destId="{B745F2E0-A7CD-4A9F-8AC0-D5D066DC878D}" srcOrd="0" destOrd="0" presId="urn:microsoft.com/office/officeart/2005/8/layout/hierarchy1"/>
    <dgm:cxn modelId="{6ECB32DA-55FC-43B7-A96B-5AB0FC45C7B7}" type="presParOf" srcId="{B745F2E0-A7CD-4A9F-8AC0-D5D066DC878D}" destId="{0B438D14-74A0-4B71-890A-E334AF099E38}" srcOrd="0" destOrd="0" presId="urn:microsoft.com/office/officeart/2005/8/layout/hierarchy1"/>
    <dgm:cxn modelId="{7EA14FEC-0E65-4923-835A-7F1DB5428AE4}" type="presParOf" srcId="{B745F2E0-A7CD-4A9F-8AC0-D5D066DC878D}" destId="{77A9B755-E2EF-4D4F-B429-B90E5930B914}" srcOrd="1" destOrd="0" presId="urn:microsoft.com/office/officeart/2005/8/layout/hierarchy1"/>
    <dgm:cxn modelId="{048D70B8-D207-4AE2-9488-9C9130421D46}" type="presParOf" srcId="{2BF3140E-1098-42E8-BFDD-FCB47D3FB071}" destId="{C6FBBFDD-5904-4F1A-B9AE-2B37322C69DB}" srcOrd="1" destOrd="0" presId="urn:microsoft.com/office/officeart/2005/8/layout/hierarchy1"/>
    <dgm:cxn modelId="{D2965DDF-6250-4F52-B009-99CEF972C6B7}" type="presParOf" srcId="{C6FBBFDD-5904-4F1A-B9AE-2B37322C69DB}" destId="{926BC22B-6429-4321-B4F8-17A087352040}" srcOrd="0" destOrd="0" presId="urn:microsoft.com/office/officeart/2005/8/layout/hierarchy1"/>
    <dgm:cxn modelId="{9260775E-A389-4FFE-B342-E7AF5A9C7BC8}" type="presParOf" srcId="{C6FBBFDD-5904-4F1A-B9AE-2B37322C69DB}" destId="{9F6B6050-A385-4A95-90BB-7EB2F1DE2EF7}" srcOrd="1" destOrd="0" presId="urn:microsoft.com/office/officeart/2005/8/layout/hierarchy1"/>
    <dgm:cxn modelId="{3EC9EE03-219B-449E-BEF7-45BECF3AD783}" type="presParOf" srcId="{9F6B6050-A385-4A95-90BB-7EB2F1DE2EF7}" destId="{326A0DEB-0265-4FBF-899E-719858C9C874}" srcOrd="0" destOrd="0" presId="urn:microsoft.com/office/officeart/2005/8/layout/hierarchy1"/>
    <dgm:cxn modelId="{6A776568-27B7-48A4-A855-69EAA39F88FA}" type="presParOf" srcId="{326A0DEB-0265-4FBF-899E-719858C9C874}" destId="{C62A4227-2841-4A5B-8B1A-DF860DA5CF74}" srcOrd="0" destOrd="0" presId="urn:microsoft.com/office/officeart/2005/8/layout/hierarchy1"/>
    <dgm:cxn modelId="{F3FB8533-E3DB-4653-8EF4-CC413D8B0AC2}" type="presParOf" srcId="{326A0DEB-0265-4FBF-899E-719858C9C874}" destId="{BC92D2C6-C6DA-47EE-A6F0-17AF6E27D580}" srcOrd="1" destOrd="0" presId="urn:microsoft.com/office/officeart/2005/8/layout/hierarchy1"/>
    <dgm:cxn modelId="{038FB106-1122-4122-B11E-FA58517F18AA}" type="presParOf" srcId="{9F6B6050-A385-4A95-90BB-7EB2F1DE2EF7}" destId="{FD156E00-A09C-4D2E-B1CD-474490727A27}" srcOrd="1" destOrd="0" presId="urn:microsoft.com/office/officeart/2005/8/layout/hierarchy1"/>
    <dgm:cxn modelId="{EE8E6ADB-7765-4726-A235-E2DDFE0311F4}" type="presParOf" srcId="{C6FBBFDD-5904-4F1A-B9AE-2B37322C69DB}" destId="{ACE91EF6-CF21-4DA7-8EA1-99DA01820709}" srcOrd="2" destOrd="0" presId="urn:microsoft.com/office/officeart/2005/8/layout/hierarchy1"/>
    <dgm:cxn modelId="{8F8C2C85-BB6F-483E-840D-ACF04F2E2BB2}" type="presParOf" srcId="{C6FBBFDD-5904-4F1A-B9AE-2B37322C69DB}" destId="{99F26EF8-72DE-428E-95AD-1FDDBD09B0D4}" srcOrd="3" destOrd="0" presId="urn:microsoft.com/office/officeart/2005/8/layout/hierarchy1"/>
    <dgm:cxn modelId="{3C84F099-4A41-4FB0-A227-49888DB6B532}" type="presParOf" srcId="{99F26EF8-72DE-428E-95AD-1FDDBD09B0D4}" destId="{37B684CB-0249-4B8E-8296-5AE476574805}" srcOrd="0" destOrd="0" presId="urn:microsoft.com/office/officeart/2005/8/layout/hierarchy1"/>
    <dgm:cxn modelId="{247FAF31-4599-4F17-B68A-69A333A94916}" type="presParOf" srcId="{37B684CB-0249-4B8E-8296-5AE476574805}" destId="{E82412F6-9EB2-4D06-97FB-1EF395530D08}" srcOrd="0" destOrd="0" presId="urn:microsoft.com/office/officeart/2005/8/layout/hierarchy1"/>
    <dgm:cxn modelId="{EBFF8531-FE9F-4584-8880-F285AED2D2DD}" type="presParOf" srcId="{37B684CB-0249-4B8E-8296-5AE476574805}" destId="{B1AF9D6A-6CAE-4126-AB12-C0476358B1A1}" srcOrd="1" destOrd="0" presId="urn:microsoft.com/office/officeart/2005/8/layout/hierarchy1"/>
    <dgm:cxn modelId="{8D68AE81-76A2-4298-8E9E-F21D530CCF2F}" type="presParOf" srcId="{99F26EF8-72DE-428E-95AD-1FDDBD09B0D4}" destId="{9C0179CB-6ED8-440B-BD60-4D46E1C125A2}" srcOrd="1" destOrd="0" presId="urn:microsoft.com/office/officeart/2005/8/layout/hierarchy1"/>
    <dgm:cxn modelId="{1F6419BE-F681-463B-B02C-5069A106931C}" type="presParOf" srcId="{5233076C-A8B9-4CF6-B59C-1BDE1269FA12}" destId="{C5375F3C-AC55-46A1-AB56-5A18F710045C}" srcOrd="2" destOrd="0" presId="urn:microsoft.com/office/officeart/2005/8/layout/hierarchy1"/>
    <dgm:cxn modelId="{72BEC2F2-9D31-40B4-AE49-57471F3C6BDD}" type="presParOf" srcId="{5233076C-A8B9-4CF6-B59C-1BDE1269FA12}" destId="{F6A45071-F4A5-4DBA-A13F-2E75020FB03D}" srcOrd="3" destOrd="0" presId="urn:microsoft.com/office/officeart/2005/8/layout/hierarchy1"/>
    <dgm:cxn modelId="{2CD64173-0106-4149-9AA2-B067FE938ED4}" type="presParOf" srcId="{F6A45071-F4A5-4DBA-A13F-2E75020FB03D}" destId="{93D6012C-ABCF-4ED9-8875-CFCC52819E6B}" srcOrd="0" destOrd="0" presId="urn:microsoft.com/office/officeart/2005/8/layout/hierarchy1"/>
    <dgm:cxn modelId="{AD166395-8CBB-4BFF-96DD-5385BF10B4B4}" type="presParOf" srcId="{93D6012C-ABCF-4ED9-8875-CFCC52819E6B}" destId="{0BDCBADE-AABC-4BF1-9957-5E1C6F9AA616}" srcOrd="0" destOrd="0" presId="urn:microsoft.com/office/officeart/2005/8/layout/hierarchy1"/>
    <dgm:cxn modelId="{4051D1F9-9831-4DF3-92FA-58505955DBD1}" type="presParOf" srcId="{93D6012C-ABCF-4ED9-8875-CFCC52819E6B}" destId="{8D8B4D84-50F2-40DF-9541-BFCDDF21ED97}" srcOrd="1" destOrd="0" presId="urn:microsoft.com/office/officeart/2005/8/layout/hierarchy1"/>
    <dgm:cxn modelId="{DF4F35BA-AB82-45B0-9A92-266C4FF0802A}" type="presParOf" srcId="{F6A45071-F4A5-4DBA-A13F-2E75020FB03D}" destId="{031F5AEB-2744-49ED-B9CD-18D7C26F10A4}" srcOrd="1" destOrd="0" presId="urn:microsoft.com/office/officeart/2005/8/layout/hierarchy1"/>
    <dgm:cxn modelId="{AECEA84E-E19B-4413-8C54-47AE65627457}" type="presParOf" srcId="{031F5AEB-2744-49ED-B9CD-18D7C26F10A4}" destId="{C110B4F6-227C-4F0B-A51F-1BD4FBFDAFBD}" srcOrd="0" destOrd="0" presId="urn:microsoft.com/office/officeart/2005/8/layout/hierarchy1"/>
    <dgm:cxn modelId="{B8FD04F9-37BC-4AC1-8F98-8F11EE25F9C0}" type="presParOf" srcId="{031F5AEB-2744-49ED-B9CD-18D7C26F10A4}" destId="{391F5797-3267-414A-99C5-0DF08C4C8A02}" srcOrd="1" destOrd="0" presId="urn:microsoft.com/office/officeart/2005/8/layout/hierarchy1"/>
    <dgm:cxn modelId="{00E310BE-A2D5-47C8-8652-AED2DAF0E854}" type="presParOf" srcId="{391F5797-3267-414A-99C5-0DF08C4C8A02}" destId="{B1B6338B-45E6-41F4-97A4-5F6805B0013C}" srcOrd="0" destOrd="0" presId="urn:microsoft.com/office/officeart/2005/8/layout/hierarchy1"/>
    <dgm:cxn modelId="{CE740E40-5B82-4F20-A492-3D63BED59578}" type="presParOf" srcId="{B1B6338B-45E6-41F4-97A4-5F6805B0013C}" destId="{EED07F07-600F-41E4-A901-94C1838911F4}" srcOrd="0" destOrd="0" presId="urn:microsoft.com/office/officeart/2005/8/layout/hierarchy1"/>
    <dgm:cxn modelId="{17AD283F-DEAA-4DAA-AC10-E24148FCBABB}" type="presParOf" srcId="{B1B6338B-45E6-41F4-97A4-5F6805B0013C}" destId="{98242F1D-A401-487D-8A65-135CCA2D60D7}" srcOrd="1" destOrd="0" presId="urn:microsoft.com/office/officeart/2005/8/layout/hierarchy1"/>
    <dgm:cxn modelId="{462F947B-E2AD-4B43-90F6-D751442424CF}" type="presParOf" srcId="{391F5797-3267-414A-99C5-0DF08C4C8A02}" destId="{D934A501-BF2C-43E6-A079-7BFF6E4AF88D}" srcOrd="1" destOrd="0" presId="urn:microsoft.com/office/officeart/2005/8/layout/hierarchy1"/>
    <dgm:cxn modelId="{41504682-7BD5-4225-B44B-93FA398100A2}" type="presParOf" srcId="{031F5AEB-2744-49ED-B9CD-18D7C26F10A4}" destId="{9FB96232-8A1A-4056-AEFD-FE4363FA0394}" srcOrd="2" destOrd="0" presId="urn:microsoft.com/office/officeart/2005/8/layout/hierarchy1"/>
    <dgm:cxn modelId="{C42FB124-96C1-48A7-8A42-2A6680694999}" type="presParOf" srcId="{031F5AEB-2744-49ED-B9CD-18D7C26F10A4}" destId="{3EE9A739-A22A-4CC4-BC92-FB9FD572CB2E}" srcOrd="3" destOrd="0" presId="urn:microsoft.com/office/officeart/2005/8/layout/hierarchy1"/>
    <dgm:cxn modelId="{E13CC148-5949-4DF7-96F2-7AFA5445EA05}" type="presParOf" srcId="{3EE9A739-A22A-4CC4-BC92-FB9FD572CB2E}" destId="{42A9C866-19F0-4A1F-9C9F-EC915C1C3518}" srcOrd="0" destOrd="0" presId="urn:microsoft.com/office/officeart/2005/8/layout/hierarchy1"/>
    <dgm:cxn modelId="{3CB3EC77-8BF6-4459-9553-FCC743666B30}" type="presParOf" srcId="{42A9C866-19F0-4A1F-9C9F-EC915C1C3518}" destId="{BEC4EA5D-F3CD-4449-9201-F998EEB122A9}" srcOrd="0" destOrd="0" presId="urn:microsoft.com/office/officeart/2005/8/layout/hierarchy1"/>
    <dgm:cxn modelId="{573E2AAB-98A3-4481-8AA3-E0FE989EAB31}" type="presParOf" srcId="{42A9C866-19F0-4A1F-9C9F-EC915C1C3518}" destId="{F56F1023-A771-4E06-ACED-6E96B556B514}" srcOrd="1" destOrd="0" presId="urn:microsoft.com/office/officeart/2005/8/layout/hierarchy1"/>
    <dgm:cxn modelId="{06A23847-7A86-4535-B59F-0A614DA8EE84}" type="presParOf" srcId="{3EE9A739-A22A-4CC4-BC92-FB9FD572CB2E}" destId="{74054BFA-A9BB-46C0-A186-0E8FCBACC4E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00E041-26F2-4228-95A8-EB64F328BB2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40820DE-A244-437A-9338-DE8FC4C54145}">
      <dgm:prSet/>
      <dgm:spPr/>
      <dgm:t>
        <a:bodyPr/>
        <a:lstStyle/>
        <a:p>
          <a:r>
            <a:rPr lang="fr-FR" dirty="0"/>
            <a:t>SCI</a:t>
          </a:r>
        </a:p>
      </dgm:t>
    </dgm:pt>
    <dgm:pt modelId="{54A896F2-B34B-47DB-B501-D2E55758C8CB}" type="parTrans" cxnId="{2CB61DF0-EDC5-413E-9F63-E4847383E97A}">
      <dgm:prSet/>
      <dgm:spPr/>
      <dgm:t>
        <a:bodyPr/>
        <a:lstStyle/>
        <a:p>
          <a:endParaRPr lang="fr-FR"/>
        </a:p>
      </dgm:t>
    </dgm:pt>
    <dgm:pt modelId="{1C35D584-5507-4BE9-8122-1AA0FF4D9549}" type="sibTrans" cxnId="{2CB61DF0-EDC5-413E-9F63-E4847383E97A}">
      <dgm:prSet/>
      <dgm:spPr/>
      <dgm:t>
        <a:bodyPr/>
        <a:lstStyle/>
        <a:p>
          <a:endParaRPr lang="fr-FR"/>
        </a:p>
      </dgm:t>
    </dgm:pt>
    <dgm:pt modelId="{B92EA973-CE3A-4A3B-9437-0B295E41F694}">
      <dgm:prSet/>
      <dgm:spPr/>
      <dgm:t>
        <a:bodyPr/>
        <a:lstStyle/>
        <a:p>
          <a:r>
            <a:rPr lang="fr-FR" dirty="0"/>
            <a:t>LPB</a:t>
          </a:r>
        </a:p>
      </dgm:t>
    </dgm:pt>
    <dgm:pt modelId="{5A8DEDD1-6C76-47CE-835C-8F7113EC8CD1}" type="parTrans" cxnId="{F1774240-CA48-4468-B277-210829EC03D7}">
      <dgm:prSet/>
      <dgm:spPr/>
      <dgm:t>
        <a:bodyPr/>
        <a:lstStyle/>
        <a:p>
          <a:endParaRPr lang="fr-FR"/>
        </a:p>
      </dgm:t>
    </dgm:pt>
    <dgm:pt modelId="{9A76324D-C083-49A4-903B-1078965F1678}" type="sibTrans" cxnId="{F1774240-CA48-4468-B277-210829EC03D7}">
      <dgm:prSet/>
      <dgm:spPr/>
      <dgm:t>
        <a:bodyPr/>
        <a:lstStyle/>
        <a:p>
          <a:endParaRPr lang="fr-FR"/>
        </a:p>
      </dgm:t>
    </dgm:pt>
    <dgm:pt modelId="{E53C0297-F85A-4C36-BD33-76D0A6666895}">
      <dgm:prSet/>
      <dgm:spPr/>
      <dgm:t>
        <a:bodyPr/>
        <a:lstStyle/>
        <a:p>
          <a:r>
            <a:rPr lang="fr-FR" dirty="0"/>
            <a:t>Parking   R-2</a:t>
          </a:r>
        </a:p>
      </dgm:t>
    </dgm:pt>
    <dgm:pt modelId="{0861B404-9B25-4CB1-8847-8F986C801D3D}" type="parTrans" cxnId="{7DB9852B-6CCF-465B-BCC4-CD81D910F411}">
      <dgm:prSet/>
      <dgm:spPr/>
      <dgm:t>
        <a:bodyPr/>
        <a:lstStyle/>
        <a:p>
          <a:endParaRPr lang="fr-FR"/>
        </a:p>
      </dgm:t>
    </dgm:pt>
    <dgm:pt modelId="{A1DBA6FC-7EB6-4563-81D5-9D207D033128}" type="sibTrans" cxnId="{7DB9852B-6CCF-465B-BCC4-CD81D910F411}">
      <dgm:prSet/>
      <dgm:spPr/>
      <dgm:t>
        <a:bodyPr/>
        <a:lstStyle/>
        <a:p>
          <a:endParaRPr lang="fr-FR"/>
        </a:p>
      </dgm:t>
    </dgm:pt>
    <dgm:pt modelId="{7FE64994-85AC-4D2C-B24D-CBE6CFC08142}">
      <dgm:prSet/>
      <dgm:spPr/>
      <dgm:t>
        <a:bodyPr/>
        <a:lstStyle/>
        <a:p>
          <a:r>
            <a:rPr lang="fr-FR" dirty="0"/>
            <a:t>Fuites  / Tiers</a:t>
          </a:r>
        </a:p>
      </dgm:t>
    </dgm:pt>
    <dgm:pt modelId="{C1824D73-CF75-48D6-8029-11BE0CD3F7FB}" type="parTrans" cxnId="{2064453E-EBDC-43CE-BB59-183DB523A895}">
      <dgm:prSet/>
      <dgm:spPr/>
      <dgm:t>
        <a:bodyPr/>
        <a:lstStyle/>
        <a:p>
          <a:endParaRPr lang="fr-FR"/>
        </a:p>
      </dgm:t>
    </dgm:pt>
    <dgm:pt modelId="{679BBFF4-B03E-4A13-815A-18044D735876}" type="sibTrans" cxnId="{2064453E-EBDC-43CE-BB59-183DB523A895}">
      <dgm:prSet/>
      <dgm:spPr/>
      <dgm:t>
        <a:bodyPr/>
        <a:lstStyle/>
        <a:p>
          <a:endParaRPr lang="fr-FR"/>
        </a:p>
      </dgm:t>
    </dgm:pt>
    <dgm:pt modelId="{CC29C9C9-E246-4812-8970-D466655802D9}">
      <dgm:prSet/>
      <dgm:spPr/>
      <dgm:t>
        <a:bodyPr/>
        <a:lstStyle/>
        <a:p>
          <a:r>
            <a:rPr lang="fr-FR" dirty="0"/>
            <a:t>Fuites / ASL</a:t>
          </a:r>
        </a:p>
      </dgm:t>
    </dgm:pt>
    <dgm:pt modelId="{85452F9E-76AC-418E-9D46-41EDF84301F4}" type="parTrans" cxnId="{4578B360-86A7-492D-B1B6-8DAC9671B414}">
      <dgm:prSet/>
      <dgm:spPr/>
      <dgm:t>
        <a:bodyPr/>
        <a:lstStyle/>
        <a:p>
          <a:endParaRPr lang="fr-FR"/>
        </a:p>
      </dgm:t>
    </dgm:pt>
    <dgm:pt modelId="{8C0DF24D-4FAC-46C1-9A9A-AB09DD1C25E3}" type="sibTrans" cxnId="{4578B360-86A7-492D-B1B6-8DAC9671B414}">
      <dgm:prSet/>
      <dgm:spPr/>
      <dgm:t>
        <a:bodyPr/>
        <a:lstStyle/>
        <a:p>
          <a:endParaRPr lang="fr-FR"/>
        </a:p>
      </dgm:t>
    </dgm:pt>
    <dgm:pt modelId="{90326164-01D3-4D7A-AE9C-FFE393A58F28}">
      <dgm:prSet/>
      <dgm:spPr/>
      <dgm:t>
        <a:bodyPr/>
        <a:lstStyle/>
        <a:p>
          <a:r>
            <a:rPr lang="fr-FR" dirty="0"/>
            <a:t>220 </a:t>
          </a:r>
          <a:r>
            <a:rPr lang="fr-FR" dirty="0" err="1"/>
            <a:t>BdV</a:t>
          </a:r>
          <a:endParaRPr lang="fr-FR" dirty="0"/>
        </a:p>
      </dgm:t>
    </dgm:pt>
    <dgm:pt modelId="{F33ED959-BDB1-4F97-A741-F1B3C48A54F2}" type="parTrans" cxnId="{89354E36-4E99-4102-98A9-00DE2D58DFAF}">
      <dgm:prSet/>
      <dgm:spPr/>
      <dgm:t>
        <a:bodyPr/>
        <a:lstStyle/>
        <a:p>
          <a:endParaRPr lang="fr-FR"/>
        </a:p>
      </dgm:t>
    </dgm:pt>
    <dgm:pt modelId="{6EA05D67-E2FB-4686-B05C-C2E470F4C431}" type="sibTrans" cxnId="{89354E36-4E99-4102-98A9-00DE2D58DFAF}">
      <dgm:prSet/>
      <dgm:spPr/>
      <dgm:t>
        <a:bodyPr/>
        <a:lstStyle/>
        <a:p>
          <a:endParaRPr lang="fr-FR"/>
        </a:p>
      </dgm:t>
    </dgm:pt>
    <dgm:pt modelId="{6957FCA5-8E6B-4334-A6EA-979B57304EBB}" type="pres">
      <dgm:prSet presAssocID="{C600E041-26F2-4228-95A8-EB64F328BB2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3A24BF0-F3DD-4043-AEA0-B760F25ABE02}" type="pres">
      <dgm:prSet presAssocID="{440820DE-A244-437A-9338-DE8FC4C54145}" presName="hierRoot1" presStyleCnt="0"/>
      <dgm:spPr/>
    </dgm:pt>
    <dgm:pt modelId="{20D0A502-61EC-4C14-8810-09068886912D}" type="pres">
      <dgm:prSet presAssocID="{440820DE-A244-437A-9338-DE8FC4C54145}" presName="composite" presStyleCnt="0"/>
      <dgm:spPr/>
    </dgm:pt>
    <dgm:pt modelId="{D6D948F4-7653-4CDB-9644-2C08CFBF5E1C}" type="pres">
      <dgm:prSet presAssocID="{440820DE-A244-437A-9338-DE8FC4C54145}" presName="background" presStyleLbl="node0" presStyleIdx="0" presStyleCnt="1"/>
      <dgm:spPr/>
    </dgm:pt>
    <dgm:pt modelId="{82A650B9-0A4A-4D92-BDBF-E058CB6A2EAE}" type="pres">
      <dgm:prSet presAssocID="{440820DE-A244-437A-9338-DE8FC4C54145}" presName="text" presStyleLbl="fgAcc0" presStyleIdx="0" presStyleCnt="1">
        <dgm:presLayoutVars>
          <dgm:chPref val="3"/>
        </dgm:presLayoutVars>
      </dgm:prSet>
      <dgm:spPr/>
    </dgm:pt>
    <dgm:pt modelId="{4793315D-8A08-415F-8DD3-DE390A3F5D3D}" type="pres">
      <dgm:prSet presAssocID="{440820DE-A244-437A-9338-DE8FC4C54145}" presName="hierChild2" presStyleCnt="0"/>
      <dgm:spPr/>
    </dgm:pt>
    <dgm:pt modelId="{DBB63729-CC7E-40EF-9EE8-795DF06446F8}" type="pres">
      <dgm:prSet presAssocID="{F33ED959-BDB1-4F97-A741-F1B3C48A54F2}" presName="Name10" presStyleLbl="parChTrans1D2" presStyleIdx="0" presStyleCnt="1"/>
      <dgm:spPr/>
    </dgm:pt>
    <dgm:pt modelId="{2DE39535-5BEF-4491-8AEE-CF16002877BE}" type="pres">
      <dgm:prSet presAssocID="{90326164-01D3-4D7A-AE9C-FFE393A58F28}" presName="hierRoot2" presStyleCnt="0"/>
      <dgm:spPr/>
    </dgm:pt>
    <dgm:pt modelId="{CF466B65-86D9-4611-A909-AE74791EA95C}" type="pres">
      <dgm:prSet presAssocID="{90326164-01D3-4D7A-AE9C-FFE393A58F28}" presName="composite2" presStyleCnt="0"/>
      <dgm:spPr/>
    </dgm:pt>
    <dgm:pt modelId="{0C9F7279-4274-469A-B495-8EFC5FEA206F}" type="pres">
      <dgm:prSet presAssocID="{90326164-01D3-4D7A-AE9C-FFE393A58F28}" presName="background2" presStyleLbl="node2" presStyleIdx="0" presStyleCnt="1"/>
      <dgm:spPr/>
    </dgm:pt>
    <dgm:pt modelId="{D9BC29CF-2532-4CE7-BCC2-6B80572687EB}" type="pres">
      <dgm:prSet presAssocID="{90326164-01D3-4D7A-AE9C-FFE393A58F28}" presName="text2" presStyleLbl="fgAcc2" presStyleIdx="0" presStyleCnt="1">
        <dgm:presLayoutVars>
          <dgm:chPref val="3"/>
        </dgm:presLayoutVars>
      </dgm:prSet>
      <dgm:spPr/>
    </dgm:pt>
    <dgm:pt modelId="{4965E2E4-7C3B-4B7A-8D61-24F11760DAE3}" type="pres">
      <dgm:prSet presAssocID="{90326164-01D3-4D7A-AE9C-FFE393A58F28}" presName="hierChild3" presStyleCnt="0"/>
      <dgm:spPr/>
    </dgm:pt>
    <dgm:pt modelId="{963A54FF-2093-4FF7-8989-72380873130E}" type="pres">
      <dgm:prSet presAssocID="{5A8DEDD1-6C76-47CE-835C-8F7113EC8CD1}" presName="Name17" presStyleLbl="parChTrans1D3" presStyleIdx="0" presStyleCnt="1"/>
      <dgm:spPr/>
    </dgm:pt>
    <dgm:pt modelId="{26BE37F3-F308-4E23-8EAA-95EDF653AFEB}" type="pres">
      <dgm:prSet presAssocID="{B92EA973-CE3A-4A3B-9437-0B295E41F694}" presName="hierRoot3" presStyleCnt="0"/>
      <dgm:spPr/>
    </dgm:pt>
    <dgm:pt modelId="{1D7F7EAF-EC39-450A-BE35-AC10F91FA9AB}" type="pres">
      <dgm:prSet presAssocID="{B92EA973-CE3A-4A3B-9437-0B295E41F694}" presName="composite3" presStyleCnt="0"/>
      <dgm:spPr/>
    </dgm:pt>
    <dgm:pt modelId="{32C9496A-8794-4559-919D-B2F5B2DB0C71}" type="pres">
      <dgm:prSet presAssocID="{B92EA973-CE3A-4A3B-9437-0B295E41F694}" presName="background3" presStyleLbl="node3" presStyleIdx="0" presStyleCnt="1"/>
      <dgm:spPr/>
    </dgm:pt>
    <dgm:pt modelId="{27C49CCA-4CA7-442D-B087-CAC88A886AF0}" type="pres">
      <dgm:prSet presAssocID="{B92EA973-CE3A-4A3B-9437-0B295E41F694}" presName="text3" presStyleLbl="fgAcc3" presStyleIdx="0" presStyleCnt="1">
        <dgm:presLayoutVars>
          <dgm:chPref val="3"/>
        </dgm:presLayoutVars>
      </dgm:prSet>
      <dgm:spPr/>
    </dgm:pt>
    <dgm:pt modelId="{8B692875-95D7-47FB-87AD-28B78691FABC}" type="pres">
      <dgm:prSet presAssocID="{B92EA973-CE3A-4A3B-9437-0B295E41F694}" presName="hierChild4" presStyleCnt="0"/>
      <dgm:spPr/>
    </dgm:pt>
    <dgm:pt modelId="{4321979C-21DC-4FDA-B96E-3A69FD7EEAC6}" type="pres">
      <dgm:prSet presAssocID="{85452F9E-76AC-418E-9D46-41EDF84301F4}" presName="Name23" presStyleLbl="parChTrans1D4" presStyleIdx="0" presStyleCnt="3"/>
      <dgm:spPr/>
    </dgm:pt>
    <dgm:pt modelId="{9296D970-9EDD-4272-AE79-6D32C4982E11}" type="pres">
      <dgm:prSet presAssocID="{CC29C9C9-E246-4812-8970-D466655802D9}" presName="hierRoot4" presStyleCnt="0"/>
      <dgm:spPr/>
    </dgm:pt>
    <dgm:pt modelId="{D7868B0B-3E23-4A5E-BCBA-D111C1C4C7BE}" type="pres">
      <dgm:prSet presAssocID="{CC29C9C9-E246-4812-8970-D466655802D9}" presName="composite4" presStyleCnt="0"/>
      <dgm:spPr/>
    </dgm:pt>
    <dgm:pt modelId="{F5E35E30-A2A5-4FC5-94C6-92BF7DAF79E2}" type="pres">
      <dgm:prSet presAssocID="{CC29C9C9-E246-4812-8970-D466655802D9}" presName="background4" presStyleLbl="node4" presStyleIdx="0" presStyleCnt="3"/>
      <dgm:spPr/>
    </dgm:pt>
    <dgm:pt modelId="{5E8367D5-C19C-4182-B026-2C5360396781}" type="pres">
      <dgm:prSet presAssocID="{CC29C9C9-E246-4812-8970-D466655802D9}" presName="text4" presStyleLbl="fgAcc4" presStyleIdx="0" presStyleCnt="3">
        <dgm:presLayoutVars>
          <dgm:chPref val="3"/>
        </dgm:presLayoutVars>
      </dgm:prSet>
      <dgm:spPr/>
    </dgm:pt>
    <dgm:pt modelId="{5489B598-0A41-438D-8968-327AABEBDA12}" type="pres">
      <dgm:prSet presAssocID="{CC29C9C9-E246-4812-8970-D466655802D9}" presName="hierChild5" presStyleCnt="0"/>
      <dgm:spPr/>
    </dgm:pt>
    <dgm:pt modelId="{9F398999-9A04-4E17-9DC6-18D9D1509036}" type="pres">
      <dgm:prSet presAssocID="{C1824D73-CF75-48D6-8029-11BE0CD3F7FB}" presName="Name23" presStyleLbl="parChTrans1D4" presStyleIdx="1" presStyleCnt="3"/>
      <dgm:spPr/>
    </dgm:pt>
    <dgm:pt modelId="{F8FD9EA7-B2F6-4B38-A81E-0520CA0D434F}" type="pres">
      <dgm:prSet presAssocID="{7FE64994-85AC-4D2C-B24D-CBE6CFC08142}" presName="hierRoot4" presStyleCnt="0"/>
      <dgm:spPr/>
    </dgm:pt>
    <dgm:pt modelId="{1DE31AF2-9616-4F8D-AB62-2B22E5640126}" type="pres">
      <dgm:prSet presAssocID="{7FE64994-85AC-4D2C-B24D-CBE6CFC08142}" presName="composite4" presStyleCnt="0"/>
      <dgm:spPr/>
    </dgm:pt>
    <dgm:pt modelId="{97F1E8A3-4784-431F-8ADF-277DFA4AC519}" type="pres">
      <dgm:prSet presAssocID="{7FE64994-85AC-4D2C-B24D-CBE6CFC08142}" presName="background4" presStyleLbl="node4" presStyleIdx="1" presStyleCnt="3"/>
      <dgm:spPr/>
    </dgm:pt>
    <dgm:pt modelId="{1625F6EA-BB7C-4DC3-917B-8CA064552E78}" type="pres">
      <dgm:prSet presAssocID="{7FE64994-85AC-4D2C-B24D-CBE6CFC08142}" presName="text4" presStyleLbl="fgAcc4" presStyleIdx="1" presStyleCnt="3">
        <dgm:presLayoutVars>
          <dgm:chPref val="3"/>
        </dgm:presLayoutVars>
      </dgm:prSet>
      <dgm:spPr/>
    </dgm:pt>
    <dgm:pt modelId="{9872F094-C4A2-41D9-9439-4C152C77D8E2}" type="pres">
      <dgm:prSet presAssocID="{7FE64994-85AC-4D2C-B24D-CBE6CFC08142}" presName="hierChild5" presStyleCnt="0"/>
      <dgm:spPr/>
    </dgm:pt>
    <dgm:pt modelId="{D6440163-4D7A-4254-AE22-79DDA95B3C36}" type="pres">
      <dgm:prSet presAssocID="{0861B404-9B25-4CB1-8847-8F986C801D3D}" presName="Name23" presStyleLbl="parChTrans1D4" presStyleIdx="2" presStyleCnt="3"/>
      <dgm:spPr/>
    </dgm:pt>
    <dgm:pt modelId="{267DB4F8-AFBD-428C-BF69-5725609CB7FF}" type="pres">
      <dgm:prSet presAssocID="{E53C0297-F85A-4C36-BD33-76D0A6666895}" presName="hierRoot4" presStyleCnt="0"/>
      <dgm:spPr/>
    </dgm:pt>
    <dgm:pt modelId="{B3E0FAD2-AAED-42A2-8D91-334C784901CF}" type="pres">
      <dgm:prSet presAssocID="{E53C0297-F85A-4C36-BD33-76D0A6666895}" presName="composite4" presStyleCnt="0"/>
      <dgm:spPr/>
    </dgm:pt>
    <dgm:pt modelId="{001983E6-9970-46DE-842D-F912B720A941}" type="pres">
      <dgm:prSet presAssocID="{E53C0297-F85A-4C36-BD33-76D0A6666895}" presName="background4" presStyleLbl="node4" presStyleIdx="2" presStyleCnt="3"/>
      <dgm:spPr/>
    </dgm:pt>
    <dgm:pt modelId="{11FF1D6C-7073-4025-B722-1F1098530C99}" type="pres">
      <dgm:prSet presAssocID="{E53C0297-F85A-4C36-BD33-76D0A6666895}" presName="text4" presStyleLbl="fgAcc4" presStyleIdx="2" presStyleCnt="3">
        <dgm:presLayoutVars>
          <dgm:chPref val="3"/>
        </dgm:presLayoutVars>
      </dgm:prSet>
      <dgm:spPr/>
    </dgm:pt>
    <dgm:pt modelId="{0181418E-0964-4DBD-AF0A-C9A12486DBB1}" type="pres">
      <dgm:prSet presAssocID="{E53C0297-F85A-4C36-BD33-76D0A6666895}" presName="hierChild5" presStyleCnt="0"/>
      <dgm:spPr/>
    </dgm:pt>
  </dgm:ptLst>
  <dgm:cxnLst>
    <dgm:cxn modelId="{31C6EB03-7D64-4711-A289-078AC73B337D}" type="presOf" srcId="{F33ED959-BDB1-4F97-A741-F1B3C48A54F2}" destId="{DBB63729-CC7E-40EF-9EE8-795DF06446F8}" srcOrd="0" destOrd="0" presId="urn:microsoft.com/office/officeart/2005/8/layout/hierarchy1"/>
    <dgm:cxn modelId="{7DB9852B-6CCF-465B-BCC4-CD81D910F411}" srcId="{B92EA973-CE3A-4A3B-9437-0B295E41F694}" destId="{E53C0297-F85A-4C36-BD33-76D0A6666895}" srcOrd="2" destOrd="0" parTransId="{0861B404-9B25-4CB1-8847-8F986C801D3D}" sibTransId="{A1DBA6FC-7EB6-4563-81D5-9D207D033128}"/>
    <dgm:cxn modelId="{89354E36-4E99-4102-98A9-00DE2D58DFAF}" srcId="{440820DE-A244-437A-9338-DE8FC4C54145}" destId="{90326164-01D3-4D7A-AE9C-FFE393A58F28}" srcOrd="0" destOrd="0" parTransId="{F33ED959-BDB1-4F97-A741-F1B3C48A54F2}" sibTransId="{6EA05D67-E2FB-4686-B05C-C2E470F4C431}"/>
    <dgm:cxn modelId="{043A9039-F964-4F00-9EE6-66C7241D62DE}" type="presOf" srcId="{85452F9E-76AC-418E-9D46-41EDF84301F4}" destId="{4321979C-21DC-4FDA-B96E-3A69FD7EEAC6}" srcOrd="0" destOrd="0" presId="urn:microsoft.com/office/officeart/2005/8/layout/hierarchy1"/>
    <dgm:cxn modelId="{2064453E-EBDC-43CE-BB59-183DB523A895}" srcId="{B92EA973-CE3A-4A3B-9437-0B295E41F694}" destId="{7FE64994-85AC-4D2C-B24D-CBE6CFC08142}" srcOrd="1" destOrd="0" parTransId="{C1824D73-CF75-48D6-8029-11BE0CD3F7FB}" sibTransId="{679BBFF4-B03E-4A13-815A-18044D735876}"/>
    <dgm:cxn modelId="{F1774240-CA48-4468-B277-210829EC03D7}" srcId="{90326164-01D3-4D7A-AE9C-FFE393A58F28}" destId="{B92EA973-CE3A-4A3B-9437-0B295E41F694}" srcOrd="0" destOrd="0" parTransId="{5A8DEDD1-6C76-47CE-835C-8F7113EC8CD1}" sibTransId="{9A76324D-C083-49A4-903B-1078965F1678}"/>
    <dgm:cxn modelId="{4578B360-86A7-492D-B1B6-8DAC9671B414}" srcId="{B92EA973-CE3A-4A3B-9437-0B295E41F694}" destId="{CC29C9C9-E246-4812-8970-D466655802D9}" srcOrd="0" destOrd="0" parTransId="{85452F9E-76AC-418E-9D46-41EDF84301F4}" sibTransId="{8C0DF24D-4FAC-46C1-9A9A-AB09DD1C25E3}"/>
    <dgm:cxn modelId="{BA4A7A65-5346-4164-8C32-588854DD5D9C}" type="presOf" srcId="{B92EA973-CE3A-4A3B-9437-0B295E41F694}" destId="{27C49CCA-4CA7-442D-B087-CAC88A886AF0}" srcOrd="0" destOrd="0" presId="urn:microsoft.com/office/officeart/2005/8/layout/hierarchy1"/>
    <dgm:cxn modelId="{29ADA645-8133-4691-B436-81C02FACBE1E}" type="presOf" srcId="{0861B404-9B25-4CB1-8847-8F986C801D3D}" destId="{D6440163-4D7A-4254-AE22-79DDA95B3C36}" srcOrd="0" destOrd="0" presId="urn:microsoft.com/office/officeart/2005/8/layout/hierarchy1"/>
    <dgm:cxn modelId="{040BEC49-45D2-4AF4-B1A8-D3B78618A641}" type="presOf" srcId="{E53C0297-F85A-4C36-BD33-76D0A6666895}" destId="{11FF1D6C-7073-4025-B722-1F1098530C99}" srcOrd="0" destOrd="0" presId="urn:microsoft.com/office/officeart/2005/8/layout/hierarchy1"/>
    <dgm:cxn modelId="{ED69F36B-AE87-4FA5-84F1-A0B00225E30E}" type="presOf" srcId="{90326164-01D3-4D7A-AE9C-FFE393A58F28}" destId="{D9BC29CF-2532-4CE7-BCC2-6B80572687EB}" srcOrd="0" destOrd="0" presId="urn:microsoft.com/office/officeart/2005/8/layout/hierarchy1"/>
    <dgm:cxn modelId="{EEA5214F-083F-465D-8430-89C72D390C19}" type="presOf" srcId="{CC29C9C9-E246-4812-8970-D466655802D9}" destId="{5E8367D5-C19C-4182-B026-2C5360396781}" srcOrd="0" destOrd="0" presId="urn:microsoft.com/office/officeart/2005/8/layout/hierarchy1"/>
    <dgm:cxn modelId="{8FD5474F-F5E7-46B3-8B0E-6763C9C8BE55}" type="presOf" srcId="{C600E041-26F2-4228-95A8-EB64F328BB2C}" destId="{6957FCA5-8E6B-4334-A6EA-979B57304EBB}" srcOrd="0" destOrd="0" presId="urn:microsoft.com/office/officeart/2005/8/layout/hierarchy1"/>
    <dgm:cxn modelId="{67FBD575-EC80-49A3-ADD8-A5A11A5A8FA8}" type="presOf" srcId="{C1824D73-CF75-48D6-8029-11BE0CD3F7FB}" destId="{9F398999-9A04-4E17-9DC6-18D9D1509036}" srcOrd="0" destOrd="0" presId="urn:microsoft.com/office/officeart/2005/8/layout/hierarchy1"/>
    <dgm:cxn modelId="{BBDAE080-1F86-4D9E-A6A3-62BAD778A63F}" type="presOf" srcId="{7FE64994-85AC-4D2C-B24D-CBE6CFC08142}" destId="{1625F6EA-BB7C-4DC3-917B-8CA064552E78}" srcOrd="0" destOrd="0" presId="urn:microsoft.com/office/officeart/2005/8/layout/hierarchy1"/>
    <dgm:cxn modelId="{72F10B8C-127A-46AB-AADA-02790E09617D}" type="presOf" srcId="{440820DE-A244-437A-9338-DE8FC4C54145}" destId="{82A650B9-0A4A-4D92-BDBF-E058CB6A2EAE}" srcOrd="0" destOrd="0" presId="urn:microsoft.com/office/officeart/2005/8/layout/hierarchy1"/>
    <dgm:cxn modelId="{543EE192-1FB1-4EEE-AC7D-B6B322B83334}" type="presOf" srcId="{5A8DEDD1-6C76-47CE-835C-8F7113EC8CD1}" destId="{963A54FF-2093-4FF7-8989-72380873130E}" srcOrd="0" destOrd="0" presId="urn:microsoft.com/office/officeart/2005/8/layout/hierarchy1"/>
    <dgm:cxn modelId="{2CB61DF0-EDC5-413E-9F63-E4847383E97A}" srcId="{C600E041-26F2-4228-95A8-EB64F328BB2C}" destId="{440820DE-A244-437A-9338-DE8FC4C54145}" srcOrd="0" destOrd="0" parTransId="{54A896F2-B34B-47DB-B501-D2E55758C8CB}" sibTransId="{1C35D584-5507-4BE9-8122-1AA0FF4D9549}"/>
    <dgm:cxn modelId="{99A64000-8339-4F1A-B104-B4D14F4B4ED3}" type="presParOf" srcId="{6957FCA5-8E6B-4334-A6EA-979B57304EBB}" destId="{63A24BF0-F3DD-4043-AEA0-B760F25ABE02}" srcOrd="0" destOrd="0" presId="urn:microsoft.com/office/officeart/2005/8/layout/hierarchy1"/>
    <dgm:cxn modelId="{877C0BCD-CEC5-499A-9B40-213917E6FF1D}" type="presParOf" srcId="{63A24BF0-F3DD-4043-AEA0-B760F25ABE02}" destId="{20D0A502-61EC-4C14-8810-09068886912D}" srcOrd="0" destOrd="0" presId="urn:microsoft.com/office/officeart/2005/8/layout/hierarchy1"/>
    <dgm:cxn modelId="{72FA7B3A-1C6F-47FF-B76A-6A39FC33FE50}" type="presParOf" srcId="{20D0A502-61EC-4C14-8810-09068886912D}" destId="{D6D948F4-7653-4CDB-9644-2C08CFBF5E1C}" srcOrd="0" destOrd="0" presId="urn:microsoft.com/office/officeart/2005/8/layout/hierarchy1"/>
    <dgm:cxn modelId="{EE815943-0FA6-47D6-8932-1B5BEB256C00}" type="presParOf" srcId="{20D0A502-61EC-4C14-8810-09068886912D}" destId="{82A650B9-0A4A-4D92-BDBF-E058CB6A2EAE}" srcOrd="1" destOrd="0" presId="urn:microsoft.com/office/officeart/2005/8/layout/hierarchy1"/>
    <dgm:cxn modelId="{918F7418-7E0F-42EF-BA99-15D6D1667032}" type="presParOf" srcId="{63A24BF0-F3DD-4043-AEA0-B760F25ABE02}" destId="{4793315D-8A08-415F-8DD3-DE390A3F5D3D}" srcOrd="1" destOrd="0" presId="urn:microsoft.com/office/officeart/2005/8/layout/hierarchy1"/>
    <dgm:cxn modelId="{956C2146-73C1-4732-8BAB-B87147584636}" type="presParOf" srcId="{4793315D-8A08-415F-8DD3-DE390A3F5D3D}" destId="{DBB63729-CC7E-40EF-9EE8-795DF06446F8}" srcOrd="0" destOrd="0" presId="urn:microsoft.com/office/officeart/2005/8/layout/hierarchy1"/>
    <dgm:cxn modelId="{E989CDF2-5492-4527-8D8B-5D5E2A4961DD}" type="presParOf" srcId="{4793315D-8A08-415F-8DD3-DE390A3F5D3D}" destId="{2DE39535-5BEF-4491-8AEE-CF16002877BE}" srcOrd="1" destOrd="0" presId="urn:microsoft.com/office/officeart/2005/8/layout/hierarchy1"/>
    <dgm:cxn modelId="{F5EF6E4D-A818-4485-8873-EAEE96BE76A1}" type="presParOf" srcId="{2DE39535-5BEF-4491-8AEE-CF16002877BE}" destId="{CF466B65-86D9-4611-A909-AE74791EA95C}" srcOrd="0" destOrd="0" presId="urn:microsoft.com/office/officeart/2005/8/layout/hierarchy1"/>
    <dgm:cxn modelId="{6E6E91A3-E98A-41CA-901C-2615282B4003}" type="presParOf" srcId="{CF466B65-86D9-4611-A909-AE74791EA95C}" destId="{0C9F7279-4274-469A-B495-8EFC5FEA206F}" srcOrd="0" destOrd="0" presId="urn:microsoft.com/office/officeart/2005/8/layout/hierarchy1"/>
    <dgm:cxn modelId="{9CC2116D-2933-4B90-BE14-B3E5441CA7D6}" type="presParOf" srcId="{CF466B65-86D9-4611-A909-AE74791EA95C}" destId="{D9BC29CF-2532-4CE7-BCC2-6B80572687EB}" srcOrd="1" destOrd="0" presId="urn:microsoft.com/office/officeart/2005/8/layout/hierarchy1"/>
    <dgm:cxn modelId="{88567A75-62FA-4664-95B1-3E1E1A49CCDF}" type="presParOf" srcId="{2DE39535-5BEF-4491-8AEE-CF16002877BE}" destId="{4965E2E4-7C3B-4B7A-8D61-24F11760DAE3}" srcOrd="1" destOrd="0" presId="urn:microsoft.com/office/officeart/2005/8/layout/hierarchy1"/>
    <dgm:cxn modelId="{7183BED7-6AD8-4207-BC88-8E2CF6AD1EA3}" type="presParOf" srcId="{4965E2E4-7C3B-4B7A-8D61-24F11760DAE3}" destId="{963A54FF-2093-4FF7-8989-72380873130E}" srcOrd="0" destOrd="0" presId="urn:microsoft.com/office/officeart/2005/8/layout/hierarchy1"/>
    <dgm:cxn modelId="{3B850BB0-126D-4EE9-81F3-75C4F1DCF8DB}" type="presParOf" srcId="{4965E2E4-7C3B-4B7A-8D61-24F11760DAE3}" destId="{26BE37F3-F308-4E23-8EAA-95EDF653AFEB}" srcOrd="1" destOrd="0" presId="urn:microsoft.com/office/officeart/2005/8/layout/hierarchy1"/>
    <dgm:cxn modelId="{A6577E75-6F05-48FE-9B75-6A9268EBEED2}" type="presParOf" srcId="{26BE37F3-F308-4E23-8EAA-95EDF653AFEB}" destId="{1D7F7EAF-EC39-450A-BE35-AC10F91FA9AB}" srcOrd="0" destOrd="0" presId="urn:microsoft.com/office/officeart/2005/8/layout/hierarchy1"/>
    <dgm:cxn modelId="{29EE2073-F9BF-4D6E-8347-ED76BED733DE}" type="presParOf" srcId="{1D7F7EAF-EC39-450A-BE35-AC10F91FA9AB}" destId="{32C9496A-8794-4559-919D-B2F5B2DB0C71}" srcOrd="0" destOrd="0" presId="urn:microsoft.com/office/officeart/2005/8/layout/hierarchy1"/>
    <dgm:cxn modelId="{ADB705C7-4F59-4D97-A7B2-3E887728827D}" type="presParOf" srcId="{1D7F7EAF-EC39-450A-BE35-AC10F91FA9AB}" destId="{27C49CCA-4CA7-442D-B087-CAC88A886AF0}" srcOrd="1" destOrd="0" presId="urn:microsoft.com/office/officeart/2005/8/layout/hierarchy1"/>
    <dgm:cxn modelId="{48FE89C1-9192-4299-978A-FDC131EC56B3}" type="presParOf" srcId="{26BE37F3-F308-4E23-8EAA-95EDF653AFEB}" destId="{8B692875-95D7-47FB-87AD-28B78691FABC}" srcOrd="1" destOrd="0" presId="urn:microsoft.com/office/officeart/2005/8/layout/hierarchy1"/>
    <dgm:cxn modelId="{29580840-F846-49DF-916C-D3D3824A3826}" type="presParOf" srcId="{8B692875-95D7-47FB-87AD-28B78691FABC}" destId="{4321979C-21DC-4FDA-B96E-3A69FD7EEAC6}" srcOrd="0" destOrd="0" presId="urn:microsoft.com/office/officeart/2005/8/layout/hierarchy1"/>
    <dgm:cxn modelId="{3D108DBD-3126-4AA3-AF29-4F6AB4DCE105}" type="presParOf" srcId="{8B692875-95D7-47FB-87AD-28B78691FABC}" destId="{9296D970-9EDD-4272-AE79-6D32C4982E11}" srcOrd="1" destOrd="0" presId="urn:microsoft.com/office/officeart/2005/8/layout/hierarchy1"/>
    <dgm:cxn modelId="{593F75A9-1E10-43A9-818A-AD7A48571514}" type="presParOf" srcId="{9296D970-9EDD-4272-AE79-6D32C4982E11}" destId="{D7868B0B-3E23-4A5E-BCBA-D111C1C4C7BE}" srcOrd="0" destOrd="0" presId="urn:microsoft.com/office/officeart/2005/8/layout/hierarchy1"/>
    <dgm:cxn modelId="{D7023E3C-029F-44ED-9BAB-3088588D1D59}" type="presParOf" srcId="{D7868B0B-3E23-4A5E-BCBA-D111C1C4C7BE}" destId="{F5E35E30-A2A5-4FC5-94C6-92BF7DAF79E2}" srcOrd="0" destOrd="0" presId="urn:microsoft.com/office/officeart/2005/8/layout/hierarchy1"/>
    <dgm:cxn modelId="{FDA6C952-5CD0-4253-8F9C-7C7D23B4F5C3}" type="presParOf" srcId="{D7868B0B-3E23-4A5E-BCBA-D111C1C4C7BE}" destId="{5E8367D5-C19C-4182-B026-2C5360396781}" srcOrd="1" destOrd="0" presId="urn:microsoft.com/office/officeart/2005/8/layout/hierarchy1"/>
    <dgm:cxn modelId="{8C39F473-583B-4158-B14D-496A415E2D31}" type="presParOf" srcId="{9296D970-9EDD-4272-AE79-6D32C4982E11}" destId="{5489B598-0A41-438D-8968-327AABEBDA12}" srcOrd="1" destOrd="0" presId="urn:microsoft.com/office/officeart/2005/8/layout/hierarchy1"/>
    <dgm:cxn modelId="{F4FD742C-680C-45A4-BC60-04B938536ECB}" type="presParOf" srcId="{8B692875-95D7-47FB-87AD-28B78691FABC}" destId="{9F398999-9A04-4E17-9DC6-18D9D1509036}" srcOrd="2" destOrd="0" presId="urn:microsoft.com/office/officeart/2005/8/layout/hierarchy1"/>
    <dgm:cxn modelId="{D3450256-ED67-4537-B3E0-7A4CF9CDBFC3}" type="presParOf" srcId="{8B692875-95D7-47FB-87AD-28B78691FABC}" destId="{F8FD9EA7-B2F6-4B38-A81E-0520CA0D434F}" srcOrd="3" destOrd="0" presId="urn:microsoft.com/office/officeart/2005/8/layout/hierarchy1"/>
    <dgm:cxn modelId="{AB22B8F9-808A-4E3A-AB37-D912EB6DF7D0}" type="presParOf" srcId="{F8FD9EA7-B2F6-4B38-A81E-0520CA0D434F}" destId="{1DE31AF2-9616-4F8D-AB62-2B22E5640126}" srcOrd="0" destOrd="0" presId="urn:microsoft.com/office/officeart/2005/8/layout/hierarchy1"/>
    <dgm:cxn modelId="{D53D8F71-11BD-4BC2-81B7-074B7885889D}" type="presParOf" srcId="{1DE31AF2-9616-4F8D-AB62-2B22E5640126}" destId="{97F1E8A3-4784-431F-8ADF-277DFA4AC519}" srcOrd="0" destOrd="0" presId="urn:microsoft.com/office/officeart/2005/8/layout/hierarchy1"/>
    <dgm:cxn modelId="{4332034B-EA8C-406F-9FED-9FE50F6B0248}" type="presParOf" srcId="{1DE31AF2-9616-4F8D-AB62-2B22E5640126}" destId="{1625F6EA-BB7C-4DC3-917B-8CA064552E78}" srcOrd="1" destOrd="0" presId="urn:microsoft.com/office/officeart/2005/8/layout/hierarchy1"/>
    <dgm:cxn modelId="{D64109F9-A0B5-4978-9D80-B85A3BC3058F}" type="presParOf" srcId="{F8FD9EA7-B2F6-4B38-A81E-0520CA0D434F}" destId="{9872F094-C4A2-41D9-9439-4C152C77D8E2}" srcOrd="1" destOrd="0" presId="urn:microsoft.com/office/officeart/2005/8/layout/hierarchy1"/>
    <dgm:cxn modelId="{967B08A9-C81D-4361-B278-B45964533C26}" type="presParOf" srcId="{8B692875-95D7-47FB-87AD-28B78691FABC}" destId="{D6440163-4D7A-4254-AE22-79DDA95B3C36}" srcOrd="4" destOrd="0" presId="urn:microsoft.com/office/officeart/2005/8/layout/hierarchy1"/>
    <dgm:cxn modelId="{F45BDFB2-F6A5-4FD5-9493-DEC05E3A3E22}" type="presParOf" srcId="{8B692875-95D7-47FB-87AD-28B78691FABC}" destId="{267DB4F8-AFBD-428C-BF69-5725609CB7FF}" srcOrd="5" destOrd="0" presId="urn:microsoft.com/office/officeart/2005/8/layout/hierarchy1"/>
    <dgm:cxn modelId="{3EAB6464-0DDE-4FEB-BB45-8A234EAEF605}" type="presParOf" srcId="{267DB4F8-AFBD-428C-BF69-5725609CB7FF}" destId="{B3E0FAD2-AAED-42A2-8D91-334C784901CF}" srcOrd="0" destOrd="0" presId="urn:microsoft.com/office/officeart/2005/8/layout/hierarchy1"/>
    <dgm:cxn modelId="{D261A58D-D70A-40B5-8A26-6F88D3D1ABEB}" type="presParOf" srcId="{B3E0FAD2-AAED-42A2-8D91-334C784901CF}" destId="{001983E6-9970-46DE-842D-F912B720A941}" srcOrd="0" destOrd="0" presId="urn:microsoft.com/office/officeart/2005/8/layout/hierarchy1"/>
    <dgm:cxn modelId="{F5BB2B75-9CCF-4753-8B2E-EE5650356628}" type="presParOf" srcId="{B3E0FAD2-AAED-42A2-8D91-334C784901CF}" destId="{11FF1D6C-7073-4025-B722-1F1098530C99}" srcOrd="1" destOrd="0" presId="urn:microsoft.com/office/officeart/2005/8/layout/hierarchy1"/>
    <dgm:cxn modelId="{3B5559E2-85FB-487F-B5A7-F5DE9CE10519}" type="presParOf" srcId="{267DB4F8-AFBD-428C-BF69-5725609CB7FF}" destId="{0181418E-0964-4DBD-AF0A-C9A12486DBB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E724E1E-4BF9-4950-BA2C-4A3CE81CBD0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F6EE7B9-3E1C-43F1-A431-5FF66DA019D5}">
      <dgm:prSet/>
      <dgm:spPr/>
      <dgm:t>
        <a:bodyPr/>
        <a:lstStyle/>
        <a:p>
          <a:r>
            <a:rPr lang="fr-FR"/>
            <a:t>SCI</a:t>
          </a:r>
        </a:p>
      </dgm:t>
    </dgm:pt>
    <dgm:pt modelId="{75298EB8-061A-4FE8-8B82-C590A61A0152}" type="parTrans" cxnId="{F69D5A5B-7C97-4050-A45A-EFDA50ADB5F7}">
      <dgm:prSet/>
      <dgm:spPr/>
      <dgm:t>
        <a:bodyPr/>
        <a:lstStyle/>
        <a:p>
          <a:endParaRPr lang="fr-FR"/>
        </a:p>
      </dgm:t>
    </dgm:pt>
    <dgm:pt modelId="{E1F64BF3-6831-49AA-91F0-26D5F1CB2C29}" type="sibTrans" cxnId="{F69D5A5B-7C97-4050-A45A-EFDA50ADB5F7}">
      <dgm:prSet/>
      <dgm:spPr/>
      <dgm:t>
        <a:bodyPr/>
        <a:lstStyle/>
        <a:p>
          <a:endParaRPr lang="fr-FR"/>
        </a:p>
      </dgm:t>
    </dgm:pt>
    <dgm:pt modelId="{91A4A708-FEC5-4765-8636-9CBCAAD4093C}">
      <dgm:prSet/>
      <dgm:spPr/>
      <dgm:t>
        <a:bodyPr/>
        <a:lstStyle/>
        <a:p>
          <a:r>
            <a:rPr lang="fr-FR"/>
            <a:t>220 BdV</a:t>
          </a:r>
        </a:p>
      </dgm:t>
    </dgm:pt>
    <dgm:pt modelId="{27903A3F-17CF-4530-AA71-1994D68417BD}" type="parTrans" cxnId="{798CB40E-71F4-4B80-BC1C-9619298EDDB6}">
      <dgm:prSet/>
      <dgm:spPr/>
      <dgm:t>
        <a:bodyPr/>
        <a:lstStyle/>
        <a:p>
          <a:endParaRPr lang="fr-FR"/>
        </a:p>
      </dgm:t>
    </dgm:pt>
    <dgm:pt modelId="{BB1AA46F-16DE-4DA5-ABFB-960A18B9AECA}" type="sibTrans" cxnId="{798CB40E-71F4-4B80-BC1C-9619298EDDB6}">
      <dgm:prSet/>
      <dgm:spPr/>
      <dgm:t>
        <a:bodyPr/>
        <a:lstStyle/>
        <a:p>
          <a:endParaRPr lang="fr-FR"/>
        </a:p>
      </dgm:t>
    </dgm:pt>
    <dgm:pt modelId="{6AE2127E-08BA-4D3A-B84F-230D1135D9E4}">
      <dgm:prSet/>
      <dgm:spPr/>
      <dgm:t>
        <a:bodyPr/>
        <a:lstStyle/>
        <a:p>
          <a:r>
            <a:rPr lang="fr-FR"/>
            <a:t>LPB</a:t>
          </a:r>
        </a:p>
      </dgm:t>
    </dgm:pt>
    <dgm:pt modelId="{3D919F3B-316E-4ACF-8417-AC5F77A99F4C}" type="parTrans" cxnId="{6F29A698-E319-48F9-99BC-D5682F44DF82}">
      <dgm:prSet/>
      <dgm:spPr/>
      <dgm:t>
        <a:bodyPr/>
        <a:lstStyle/>
        <a:p>
          <a:endParaRPr lang="fr-FR"/>
        </a:p>
      </dgm:t>
    </dgm:pt>
    <dgm:pt modelId="{54AD7E2E-7A52-426D-86E6-8071AC4B277A}" type="sibTrans" cxnId="{6F29A698-E319-48F9-99BC-D5682F44DF82}">
      <dgm:prSet/>
      <dgm:spPr/>
      <dgm:t>
        <a:bodyPr/>
        <a:lstStyle/>
        <a:p>
          <a:endParaRPr lang="fr-FR"/>
        </a:p>
      </dgm:t>
    </dgm:pt>
    <dgm:pt modelId="{ADFB0B06-E2F6-41C0-B7DC-79EAAFBFCC2D}">
      <dgm:prSet/>
      <dgm:spPr/>
      <dgm:t>
        <a:bodyPr/>
        <a:lstStyle/>
        <a:p>
          <a:r>
            <a:rPr lang="fr-FR" dirty="0"/>
            <a:t>Parking   R-2</a:t>
          </a:r>
        </a:p>
      </dgm:t>
    </dgm:pt>
    <dgm:pt modelId="{5728D45D-5158-4DEF-A6E8-FEC9CE3586B6}" type="parTrans" cxnId="{556B9258-1E96-4C8F-9C70-A113A3243B68}">
      <dgm:prSet/>
      <dgm:spPr/>
      <dgm:t>
        <a:bodyPr/>
        <a:lstStyle/>
        <a:p>
          <a:endParaRPr lang="fr-FR"/>
        </a:p>
      </dgm:t>
    </dgm:pt>
    <dgm:pt modelId="{387AE656-953D-4DA2-B4E8-272265547B93}" type="sibTrans" cxnId="{556B9258-1E96-4C8F-9C70-A113A3243B68}">
      <dgm:prSet/>
      <dgm:spPr/>
      <dgm:t>
        <a:bodyPr/>
        <a:lstStyle/>
        <a:p>
          <a:endParaRPr lang="fr-FR"/>
        </a:p>
      </dgm:t>
    </dgm:pt>
    <dgm:pt modelId="{60DEBC84-DA41-4262-BF83-6628A23D9387}">
      <dgm:prSet/>
      <dgm:spPr/>
      <dgm:t>
        <a:bodyPr/>
        <a:lstStyle/>
        <a:p>
          <a:r>
            <a:rPr lang="fr-FR"/>
            <a:t>BIPS</a:t>
          </a:r>
        </a:p>
      </dgm:t>
    </dgm:pt>
    <dgm:pt modelId="{47B71199-E89A-4D21-A726-48E2C1AC88A2}" type="parTrans" cxnId="{53F8D23E-F835-4483-B8C5-630F15608FC7}">
      <dgm:prSet/>
      <dgm:spPr/>
      <dgm:t>
        <a:bodyPr/>
        <a:lstStyle/>
        <a:p>
          <a:endParaRPr lang="fr-FR"/>
        </a:p>
      </dgm:t>
    </dgm:pt>
    <dgm:pt modelId="{A5AD22DC-B391-4D45-9D7F-DE5728065A68}" type="sibTrans" cxnId="{53F8D23E-F835-4483-B8C5-630F15608FC7}">
      <dgm:prSet/>
      <dgm:spPr/>
      <dgm:t>
        <a:bodyPr/>
        <a:lstStyle/>
        <a:p>
          <a:endParaRPr lang="fr-FR"/>
        </a:p>
      </dgm:t>
    </dgm:pt>
    <dgm:pt modelId="{12C89F19-5F6A-4F43-B78A-A204F8947EA8}">
      <dgm:prSet/>
      <dgm:spPr/>
      <dgm:t>
        <a:bodyPr/>
        <a:lstStyle/>
        <a:p>
          <a:r>
            <a:rPr lang="fr-FR"/>
            <a:t>Extracteur</a:t>
          </a:r>
        </a:p>
      </dgm:t>
    </dgm:pt>
    <dgm:pt modelId="{56062AF9-5F02-44D7-8E3D-9FCDBC6D1BF0}" type="parTrans" cxnId="{69E1887B-594F-4C6F-9505-B73575CAD844}">
      <dgm:prSet/>
      <dgm:spPr/>
      <dgm:t>
        <a:bodyPr/>
        <a:lstStyle/>
        <a:p>
          <a:endParaRPr lang="fr-FR"/>
        </a:p>
      </dgm:t>
    </dgm:pt>
    <dgm:pt modelId="{8BC9A03D-B29A-4CCF-B1A9-FD9051641FC6}" type="sibTrans" cxnId="{69E1887B-594F-4C6F-9505-B73575CAD844}">
      <dgm:prSet/>
      <dgm:spPr/>
      <dgm:t>
        <a:bodyPr/>
        <a:lstStyle/>
        <a:p>
          <a:endParaRPr lang="fr-FR"/>
        </a:p>
      </dgm:t>
    </dgm:pt>
    <dgm:pt modelId="{47002F13-1C5D-4D13-90DB-C0376F835F0D}" type="pres">
      <dgm:prSet presAssocID="{0E724E1E-4BF9-4950-BA2C-4A3CE81CBD0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D072066-7A91-4533-830F-7F731DED4717}" type="pres">
      <dgm:prSet presAssocID="{9F6EE7B9-3E1C-43F1-A431-5FF66DA019D5}" presName="hierRoot1" presStyleCnt="0"/>
      <dgm:spPr/>
    </dgm:pt>
    <dgm:pt modelId="{FBFE1BAF-8015-4BDD-B8CF-1542FEFF44EE}" type="pres">
      <dgm:prSet presAssocID="{9F6EE7B9-3E1C-43F1-A431-5FF66DA019D5}" presName="composite" presStyleCnt="0"/>
      <dgm:spPr/>
    </dgm:pt>
    <dgm:pt modelId="{F2684A2F-5040-40FC-A887-77C8C595A70D}" type="pres">
      <dgm:prSet presAssocID="{9F6EE7B9-3E1C-43F1-A431-5FF66DA019D5}" presName="background" presStyleLbl="node0" presStyleIdx="0" presStyleCnt="1"/>
      <dgm:spPr/>
    </dgm:pt>
    <dgm:pt modelId="{90F30ECB-BA56-4EFE-AA6A-5CBD034CFD00}" type="pres">
      <dgm:prSet presAssocID="{9F6EE7B9-3E1C-43F1-A431-5FF66DA019D5}" presName="text" presStyleLbl="fgAcc0" presStyleIdx="0" presStyleCnt="1">
        <dgm:presLayoutVars>
          <dgm:chPref val="3"/>
        </dgm:presLayoutVars>
      </dgm:prSet>
      <dgm:spPr/>
    </dgm:pt>
    <dgm:pt modelId="{07A720F7-C820-426F-8721-7BBAB0C101FF}" type="pres">
      <dgm:prSet presAssocID="{9F6EE7B9-3E1C-43F1-A431-5FF66DA019D5}" presName="hierChild2" presStyleCnt="0"/>
      <dgm:spPr/>
    </dgm:pt>
    <dgm:pt modelId="{5EA09104-C734-4AEC-B48E-2FC691A778DA}" type="pres">
      <dgm:prSet presAssocID="{27903A3F-17CF-4530-AA71-1994D68417BD}" presName="Name10" presStyleLbl="parChTrans1D2" presStyleIdx="0" presStyleCnt="1"/>
      <dgm:spPr/>
    </dgm:pt>
    <dgm:pt modelId="{E03BFC75-EDB0-4D50-B6E2-F8993B22E6AC}" type="pres">
      <dgm:prSet presAssocID="{91A4A708-FEC5-4765-8636-9CBCAAD4093C}" presName="hierRoot2" presStyleCnt="0"/>
      <dgm:spPr/>
    </dgm:pt>
    <dgm:pt modelId="{510464EE-F11D-4F1E-A8F7-43693139AB89}" type="pres">
      <dgm:prSet presAssocID="{91A4A708-FEC5-4765-8636-9CBCAAD4093C}" presName="composite2" presStyleCnt="0"/>
      <dgm:spPr/>
    </dgm:pt>
    <dgm:pt modelId="{0D899C73-F6C6-48B6-9CA4-66CB1C62DFB7}" type="pres">
      <dgm:prSet presAssocID="{91A4A708-FEC5-4765-8636-9CBCAAD4093C}" presName="background2" presStyleLbl="node2" presStyleIdx="0" presStyleCnt="1"/>
      <dgm:spPr/>
    </dgm:pt>
    <dgm:pt modelId="{A0665CC9-B9AB-438A-B262-74F6DB846D87}" type="pres">
      <dgm:prSet presAssocID="{91A4A708-FEC5-4765-8636-9CBCAAD4093C}" presName="text2" presStyleLbl="fgAcc2" presStyleIdx="0" presStyleCnt="1">
        <dgm:presLayoutVars>
          <dgm:chPref val="3"/>
        </dgm:presLayoutVars>
      </dgm:prSet>
      <dgm:spPr/>
    </dgm:pt>
    <dgm:pt modelId="{DE2CBBA0-BF54-4298-905D-530EDDF28AB1}" type="pres">
      <dgm:prSet presAssocID="{91A4A708-FEC5-4765-8636-9CBCAAD4093C}" presName="hierChild3" presStyleCnt="0"/>
      <dgm:spPr/>
    </dgm:pt>
    <dgm:pt modelId="{164905A7-A668-454C-95B9-BC4F94979C47}" type="pres">
      <dgm:prSet presAssocID="{3D919F3B-316E-4ACF-8417-AC5F77A99F4C}" presName="Name17" presStyleLbl="parChTrans1D3" presStyleIdx="0" presStyleCnt="1"/>
      <dgm:spPr/>
    </dgm:pt>
    <dgm:pt modelId="{5F1CC986-EECA-4623-B7E0-464FB4FF0F16}" type="pres">
      <dgm:prSet presAssocID="{6AE2127E-08BA-4D3A-B84F-230D1135D9E4}" presName="hierRoot3" presStyleCnt="0"/>
      <dgm:spPr/>
    </dgm:pt>
    <dgm:pt modelId="{0FDE0591-2F77-4DB1-B1F5-A0574E771567}" type="pres">
      <dgm:prSet presAssocID="{6AE2127E-08BA-4D3A-B84F-230D1135D9E4}" presName="composite3" presStyleCnt="0"/>
      <dgm:spPr/>
    </dgm:pt>
    <dgm:pt modelId="{D07666E3-D0BF-4574-8E20-7C93BAA7EF16}" type="pres">
      <dgm:prSet presAssocID="{6AE2127E-08BA-4D3A-B84F-230D1135D9E4}" presName="background3" presStyleLbl="node3" presStyleIdx="0" presStyleCnt="1"/>
      <dgm:spPr/>
    </dgm:pt>
    <dgm:pt modelId="{7DC01B89-8736-4E00-B55F-C5FABB787EF3}" type="pres">
      <dgm:prSet presAssocID="{6AE2127E-08BA-4D3A-B84F-230D1135D9E4}" presName="text3" presStyleLbl="fgAcc3" presStyleIdx="0" presStyleCnt="1">
        <dgm:presLayoutVars>
          <dgm:chPref val="3"/>
        </dgm:presLayoutVars>
      </dgm:prSet>
      <dgm:spPr/>
    </dgm:pt>
    <dgm:pt modelId="{C103863D-E638-4593-9981-55E6B4B75FE2}" type="pres">
      <dgm:prSet presAssocID="{6AE2127E-08BA-4D3A-B84F-230D1135D9E4}" presName="hierChild4" presStyleCnt="0"/>
      <dgm:spPr/>
    </dgm:pt>
    <dgm:pt modelId="{FD1184F2-5123-4C7B-8927-8DA198B029D5}" type="pres">
      <dgm:prSet presAssocID="{5728D45D-5158-4DEF-A6E8-FEC9CE3586B6}" presName="Name23" presStyleLbl="parChTrans1D4" presStyleIdx="0" presStyleCnt="3"/>
      <dgm:spPr/>
    </dgm:pt>
    <dgm:pt modelId="{C970690A-3CE1-4BD9-BCC3-8063CF442E83}" type="pres">
      <dgm:prSet presAssocID="{ADFB0B06-E2F6-41C0-B7DC-79EAAFBFCC2D}" presName="hierRoot4" presStyleCnt="0"/>
      <dgm:spPr/>
    </dgm:pt>
    <dgm:pt modelId="{F8519E85-138C-4435-8AFF-384AE631F91F}" type="pres">
      <dgm:prSet presAssocID="{ADFB0B06-E2F6-41C0-B7DC-79EAAFBFCC2D}" presName="composite4" presStyleCnt="0"/>
      <dgm:spPr/>
    </dgm:pt>
    <dgm:pt modelId="{72AC36EE-43FD-4CDC-8D85-185585139F8E}" type="pres">
      <dgm:prSet presAssocID="{ADFB0B06-E2F6-41C0-B7DC-79EAAFBFCC2D}" presName="background4" presStyleLbl="node4" presStyleIdx="0" presStyleCnt="3"/>
      <dgm:spPr/>
    </dgm:pt>
    <dgm:pt modelId="{82788A46-B3CB-4D8D-8451-06D55FA21B30}" type="pres">
      <dgm:prSet presAssocID="{ADFB0B06-E2F6-41C0-B7DC-79EAAFBFCC2D}" presName="text4" presStyleLbl="fgAcc4" presStyleIdx="0" presStyleCnt="3">
        <dgm:presLayoutVars>
          <dgm:chPref val="3"/>
        </dgm:presLayoutVars>
      </dgm:prSet>
      <dgm:spPr/>
    </dgm:pt>
    <dgm:pt modelId="{AC5090CB-1EF3-4E42-8760-CE97349017F7}" type="pres">
      <dgm:prSet presAssocID="{ADFB0B06-E2F6-41C0-B7DC-79EAAFBFCC2D}" presName="hierChild5" presStyleCnt="0"/>
      <dgm:spPr/>
    </dgm:pt>
    <dgm:pt modelId="{EDC8DE82-075F-49C7-832F-2690C4239E67}" type="pres">
      <dgm:prSet presAssocID="{47B71199-E89A-4D21-A726-48E2C1AC88A2}" presName="Name23" presStyleLbl="parChTrans1D4" presStyleIdx="1" presStyleCnt="3"/>
      <dgm:spPr/>
    </dgm:pt>
    <dgm:pt modelId="{AFB829F8-81B0-486F-A21B-A831F1949461}" type="pres">
      <dgm:prSet presAssocID="{60DEBC84-DA41-4262-BF83-6628A23D9387}" presName="hierRoot4" presStyleCnt="0"/>
      <dgm:spPr/>
    </dgm:pt>
    <dgm:pt modelId="{AEE559FC-212D-4805-8FFB-603100F392E6}" type="pres">
      <dgm:prSet presAssocID="{60DEBC84-DA41-4262-BF83-6628A23D9387}" presName="composite4" presStyleCnt="0"/>
      <dgm:spPr/>
    </dgm:pt>
    <dgm:pt modelId="{DA43C9A4-9004-41F7-8E48-0E50C8A9DD56}" type="pres">
      <dgm:prSet presAssocID="{60DEBC84-DA41-4262-BF83-6628A23D9387}" presName="background4" presStyleLbl="node4" presStyleIdx="1" presStyleCnt="3"/>
      <dgm:spPr/>
    </dgm:pt>
    <dgm:pt modelId="{51E012D2-D2E0-404B-BEF9-E6F1BC904FD8}" type="pres">
      <dgm:prSet presAssocID="{60DEBC84-DA41-4262-BF83-6628A23D9387}" presName="text4" presStyleLbl="fgAcc4" presStyleIdx="1" presStyleCnt="3">
        <dgm:presLayoutVars>
          <dgm:chPref val="3"/>
        </dgm:presLayoutVars>
      </dgm:prSet>
      <dgm:spPr/>
    </dgm:pt>
    <dgm:pt modelId="{58CF3EA4-0496-4648-8E07-99728190CB5B}" type="pres">
      <dgm:prSet presAssocID="{60DEBC84-DA41-4262-BF83-6628A23D9387}" presName="hierChild5" presStyleCnt="0"/>
      <dgm:spPr/>
    </dgm:pt>
    <dgm:pt modelId="{E2DC8491-9F8E-4293-BC2C-435C524D02BC}" type="pres">
      <dgm:prSet presAssocID="{56062AF9-5F02-44D7-8E3D-9FCDBC6D1BF0}" presName="Name23" presStyleLbl="parChTrans1D4" presStyleIdx="2" presStyleCnt="3"/>
      <dgm:spPr/>
    </dgm:pt>
    <dgm:pt modelId="{A98CE5B0-E00C-40A7-A07E-066CFF88F5AE}" type="pres">
      <dgm:prSet presAssocID="{12C89F19-5F6A-4F43-B78A-A204F8947EA8}" presName="hierRoot4" presStyleCnt="0"/>
      <dgm:spPr/>
    </dgm:pt>
    <dgm:pt modelId="{16C40FD4-373D-4DAC-A562-35B33CD59304}" type="pres">
      <dgm:prSet presAssocID="{12C89F19-5F6A-4F43-B78A-A204F8947EA8}" presName="composite4" presStyleCnt="0"/>
      <dgm:spPr/>
    </dgm:pt>
    <dgm:pt modelId="{0D9BD0A9-B13A-40D4-AACB-3E330899EDC2}" type="pres">
      <dgm:prSet presAssocID="{12C89F19-5F6A-4F43-B78A-A204F8947EA8}" presName="background4" presStyleLbl="node4" presStyleIdx="2" presStyleCnt="3"/>
      <dgm:spPr/>
    </dgm:pt>
    <dgm:pt modelId="{7E2563A8-1345-45A5-890A-DDE4C40B66D6}" type="pres">
      <dgm:prSet presAssocID="{12C89F19-5F6A-4F43-B78A-A204F8947EA8}" presName="text4" presStyleLbl="fgAcc4" presStyleIdx="2" presStyleCnt="3">
        <dgm:presLayoutVars>
          <dgm:chPref val="3"/>
        </dgm:presLayoutVars>
      </dgm:prSet>
      <dgm:spPr/>
    </dgm:pt>
    <dgm:pt modelId="{502208CC-BD46-4772-AFDE-2BD03C30C48C}" type="pres">
      <dgm:prSet presAssocID="{12C89F19-5F6A-4F43-B78A-A204F8947EA8}" presName="hierChild5" presStyleCnt="0"/>
      <dgm:spPr/>
    </dgm:pt>
  </dgm:ptLst>
  <dgm:cxnLst>
    <dgm:cxn modelId="{798CB40E-71F4-4B80-BC1C-9619298EDDB6}" srcId="{9F6EE7B9-3E1C-43F1-A431-5FF66DA019D5}" destId="{91A4A708-FEC5-4765-8636-9CBCAAD4093C}" srcOrd="0" destOrd="0" parTransId="{27903A3F-17CF-4530-AA71-1994D68417BD}" sibTransId="{BB1AA46F-16DE-4DA5-ABFB-960A18B9AECA}"/>
    <dgm:cxn modelId="{4EB61A28-F0FB-4C55-A205-109267FE3CF3}" type="presOf" srcId="{60DEBC84-DA41-4262-BF83-6628A23D9387}" destId="{51E012D2-D2E0-404B-BEF9-E6F1BC904FD8}" srcOrd="0" destOrd="0" presId="urn:microsoft.com/office/officeart/2005/8/layout/hierarchy1"/>
    <dgm:cxn modelId="{88BE8D2D-45DF-481B-BDDB-28586ED3CF87}" type="presOf" srcId="{5728D45D-5158-4DEF-A6E8-FEC9CE3586B6}" destId="{FD1184F2-5123-4C7B-8927-8DA198B029D5}" srcOrd="0" destOrd="0" presId="urn:microsoft.com/office/officeart/2005/8/layout/hierarchy1"/>
    <dgm:cxn modelId="{936ABF2F-C379-492F-AD98-B00EA5F34BAF}" type="presOf" srcId="{27903A3F-17CF-4530-AA71-1994D68417BD}" destId="{5EA09104-C734-4AEC-B48E-2FC691A778DA}" srcOrd="0" destOrd="0" presId="urn:microsoft.com/office/officeart/2005/8/layout/hierarchy1"/>
    <dgm:cxn modelId="{CF136330-CED7-4279-BA0D-1F95242E03B6}" type="presOf" srcId="{0E724E1E-4BF9-4950-BA2C-4A3CE81CBD0F}" destId="{47002F13-1C5D-4D13-90DB-C0376F835F0D}" srcOrd="0" destOrd="0" presId="urn:microsoft.com/office/officeart/2005/8/layout/hierarchy1"/>
    <dgm:cxn modelId="{53F8D23E-F835-4483-B8C5-630F15608FC7}" srcId="{ADFB0B06-E2F6-41C0-B7DC-79EAAFBFCC2D}" destId="{60DEBC84-DA41-4262-BF83-6628A23D9387}" srcOrd="0" destOrd="0" parTransId="{47B71199-E89A-4D21-A726-48E2C1AC88A2}" sibTransId="{A5AD22DC-B391-4D45-9D7F-DE5728065A68}"/>
    <dgm:cxn modelId="{F69D5A5B-7C97-4050-A45A-EFDA50ADB5F7}" srcId="{0E724E1E-4BF9-4950-BA2C-4A3CE81CBD0F}" destId="{9F6EE7B9-3E1C-43F1-A431-5FF66DA019D5}" srcOrd="0" destOrd="0" parTransId="{75298EB8-061A-4FE8-8B82-C590A61A0152}" sibTransId="{E1F64BF3-6831-49AA-91F0-26D5F1CB2C29}"/>
    <dgm:cxn modelId="{2DF1B843-DF68-419E-919F-ED1834788323}" type="presOf" srcId="{56062AF9-5F02-44D7-8E3D-9FCDBC6D1BF0}" destId="{E2DC8491-9F8E-4293-BC2C-435C524D02BC}" srcOrd="0" destOrd="0" presId="urn:microsoft.com/office/officeart/2005/8/layout/hierarchy1"/>
    <dgm:cxn modelId="{21E1B350-A6D7-4671-B03F-50882AB4E093}" type="presOf" srcId="{ADFB0B06-E2F6-41C0-B7DC-79EAAFBFCC2D}" destId="{82788A46-B3CB-4D8D-8451-06D55FA21B30}" srcOrd="0" destOrd="0" presId="urn:microsoft.com/office/officeart/2005/8/layout/hierarchy1"/>
    <dgm:cxn modelId="{556B9258-1E96-4C8F-9C70-A113A3243B68}" srcId="{6AE2127E-08BA-4D3A-B84F-230D1135D9E4}" destId="{ADFB0B06-E2F6-41C0-B7DC-79EAAFBFCC2D}" srcOrd="0" destOrd="0" parTransId="{5728D45D-5158-4DEF-A6E8-FEC9CE3586B6}" sibTransId="{387AE656-953D-4DA2-B4E8-272265547B93}"/>
    <dgm:cxn modelId="{69E1887B-594F-4C6F-9505-B73575CAD844}" srcId="{ADFB0B06-E2F6-41C0-B7DC-79EAAFBFCC2D}" destId="{12C89F19-5F6A-4F43-B78A-A204F8947EA8}" srcOrd="1" destOrd="0" parTransId="{56062AF9-5F02-44D7-8E3D-9FCDBC6D1BF0}" sibTransId="{8BC9A03D-B29A-4CCF-B1A9-FD9051641FC6}"/>
    <dgm:cxn modelId="{6AA45887-F58A-4C57-9331-34FAD69711FB}" type="presOf" srcId="{6AE2127E-08BA-4D3A-B84F-230D1135D9E4}" destId="{7DC01B89-8736-4E00-B55F-C5FABB787EF3}" srcOrd="0" destOrd="0" presId="urn:microsoft.com/office/officeart/2005/8/layout/hierarchy1"/>
    <dgm:cxn modelId="{6F29A698-E319-48F9-99BC-D5682F44DF82}" srcId="{91A4A708-FEC5-4765-8636-9CBCAAD4093C}" destId="{6AE2127E-08BA-4D3A-B84F-230D1135D9E4}" srcOrd="0" destOrd="0" parTransId="{3D919F3B-316E-4ACF-8417-AC5F77A99F4C}" sibTransId="{54AD7E2E-7A52-426D-86E6-8071AC4B277A}"/>
    <dgm:cxn modelId="{9AF4FAB5-E2C7-4C84-9AC8-A358E69F08CF}" type="presOf" srcId="{47B71199-E89A-4D21-A726-48E2C1AC88A2}" destId="{EDC8DE82-075F-49C7-832F-2690C4239E67}" srcOrd="0" destOrd="0" presId="urn:microsoft.com/office/officeart/2005/8/layout/hierarchy1"/>
    <dgm:cxn modelId="{94C76BB7-FA77-450C-896B-2E150C7E42F9}" type="presOf" srcId="{91A4A708-FEC5-4765-8636-9CBCAAD4093C}" destId="{A0665CC9-B9AB-438A-B262-74F6DB846D87}" srcOrd="0" destOrd="0" presId="urn:microsoft.com/office/officeart/2005/8/layout/hierarchy1"/>
    <dgm:cxn modelId="{03CC84C1-5FE0-47D3-A17F-5428514273C3}" type="presOf" srcId="{3D919F3B-316E-4ACF-8417-AC5F77A99F4C}" destId="{164905A7-A668-454C-95B9-BC4F94979C47}" srcOrd="0" destOrd="0" presId="urn:microsoft.com/office/officeart/2005/8/layout/hierarchy1"/>
    <dgm:cxn modelId="{4AAA75C9-6770-472D-8261-3561A247174F}" type="presOf" srcId="{12C89F19-5F6A-4F43-B78A-A204F8947EA8}" destId="{7E2563A8-1345-45A5-890A-DDE4C40B66D6}" srcOrd="0" destOrd="0" presId="urn:microsoft.com/office/officeart/2005/8/layout/hierarchy1"/>
    <dgm:cxn modelId="{148431DA-D96F-4BC7-B236-2214CAEE6A2C}" type="presOf" srcId="{9F6EE7B9-3E1C-43F1-A431-5FF66DA019D5}" destId="{90F30ECB-BA56-4EFE-AA6A-5CBD034CFD00}" srcOrd="0" destOrd="0" presId="urn:microsoft.com/office/officeart/2005/8/layout/hierarchy1"/>
    <dgm:cxn modelId="{FD0759DF-5CD7-402A-A8D5-AD08510AB228}" type="presParOf" srcId="{47002F13-1C5D-4D13-90DB-C0376F835F0D}" destId="{FD072066-7A91-4533-830F-7F731DED4717}" srcOrd="0" destOrd="0" presId="urn:microsoft.com/office/officeart/2005/8/layout/hierarchy1"/>
    <dgm:cxn modelId="{5BE691AE-3520-4229-9D97-A82C1DB8B9AB}" type="presParOf" srcId="{FD072066-7A91-4533-830F-7F731DED4717}" destId="{FBFE1BAF-8015-4BDD-B8CF-1542FEFF44EE}" srcOrd="0" destOrd="0" presId="urn:microsoft.com/office/officeart/2005/8/layout/hierarchy1"/>
    <dgm:cxn modelId="{6EB2ABC0-B9D0-4238-ACCF-71BDB3D1291E}" type="presParOf" srcId="{FBFE1BAF-8015-4BDD-B8CF-1542FEFF44EE}" destId="{F2684A2F-5040-40FC-A887-77C8C595A70D}" srcOrd="0" destOrd="0" presId="urn:microsoft.com/office/officeart/2005/8/layout/hierarchy1"/>
    <dgm:cxn modelId="{85BE2043-D3B2-4BFD-8CD2-554CBCDA5BCF}" type="presParOf" srcId="{FBFE1BAF-8015-4BDD-B8CF-1542FEFF44EE}" destId="{90F30ECB-BA56-4EFE-AA6A-5CBD034CFD00}" srcOrd="1" destOrd="0" presId="urn:microsoft.com/office/officeart/2005/8/layout/hierarchy1"/>
    <dgm:cxn modelId="{EADF91CF-CE75-4563-AD68-129380E6BF7C}" type="presParOf" srcId="{FD072066-7A91-4533-830F-7F731DED4717}" destId="{07A720F7-C820-426F-8721-7BBAB0C101FF}" srcOrd="1" destOrd="0" presId="urn:microsoft.com/office/officeart/2005/8/layout/hierarchy1"/>
    <dgm:cxn modelId="{B85DDD3E-8E08-41AA-B4E5-3EF8E335BFAC}" type="presParOf" srcId="{07A720F7-C820-426F-8721-7BBAB0C101FF}" destId="{5EA09104-C734-4AEC-B48E-2FC691A778DA}" srcOrd="0" destOrd="0" presId="urn:microsoft.com/office/officeart/2005/8/layout/hierarchy1"/>
    <dgm:cxn modelId="{2CBEDEFA-0159-4EDB-9873-AA7DC8F82519}" type="presParOf" srcId="{07A720F7-C820-426F-8721-7BBAB0C101FF}" destId="{E03BFC75-EDB0-4D50-B6E2-F8993B22E6AC}" srcOrd="1" destOrd="0" presId="urn:microsoft.com/office/officeart/2005/8/layout/hierarchy1"/>
    <dgm:cxn modelId="{72D1FD72-23B7-40D2-B10F-01615395DFE5}" type="presParOf" srcId="{E03BFC75-EDB0-4D50-B6E2-F8993B22E6AC}" destId="{510464EE-F11D-4F1E-A8F7-43693139AB89}" srcOrd="0" destOrd="0" presId="urn:microsoft.com/office/officeart/2005/8/layout/hierarchy1"/>
    <dgm:cxn modelId="{BA7756B8-7F31-4036-8689-F1D47944408A}" type="presParOf" srcId="{510464EE-F11D-4F1E-A8F7-43693139AB89}" destId="{0D899C73-F6C6-48B6-9CA4-66CB1C62DFB7}" srcOrd="0" destOrd="0" presId="urn:microsoft.com/office/officeart/2005/8/layout/hierarchy1"/>
    <dgm:cxn modelId="{C7D6CDD4-E9EF-4A98-887E-E9E12D6383CC}" type="presParOf" srcId="{510464EE-F11D-4F1E-A8F7-43693139AB89}" destId="{A0665CC9-B9AB-438A-B262-74F6DB846D87}" srcOrd="1" destOrd="0" presId="urn:microsoft.com/office/officeart/2005/8/layout/hierarchy1"/>
    <dgm:cxn modelId="{4AAEAA89-4A9F-4299-95ED-19723591403E}" type="presParOf" srcId="{E03BFC75-EDB0-4D50-B6E2-F8993B22E6AC}" destId="{DE2CBBA0-BF54-4298-905D-530EDDF28AB1}" srcOrd="1" destOrd="0" presId="urn:microsoft.com/office/officeart/2005/8/layout/hierarchy1"/>
    <dgm:cxn modelId="{EA7574EA-F367-4106-8B14-C67924C1A150}" type="presParOf" srcId="{DE2CBBA0-BF54-4298-905D-530EDDF28AB1}" destId="{164905A7-A668-454C-95B9-BC4F94979C47}" srcOrd="0" destOrd="0" presId="urn:microsoft.com/office/officeart/2005/8/layout/hierarchy1"/>
    <dgm:cxn modelId="{BBE104EE-60D9-4B95-B857-E85A1EDB36C6}" type="presParOf" srcId="{DE2CBBA0-BF54-4298-905D-530EDDF28AB1}" destId="{5F1CC986-EECA-4623-B7E0-464FB4FF0F16}" srcOrd="1" destOrd="0" presId="urn:microsoft.com/office/officeart/2005/8/layout/hierarchy1"/>
    <dgm:cxn modelId="{6F59B47C-B7F2-4A44-A242-1F8CB57ED004}" type="presParOf" srcId="{5F1CC986-EECA-4623-B7E0-464FB4FF0F16}" destId="{0FDE0591-2F77-4DB1-B1F5-A0574E771567}" srcOrd="0" destOrd="0" presId="urn:microsoft.com/office/officeart/2005/8/layout/hierarchy1"/>
    <dgm:cxn modelId="{FA74C72A-715E-49C1-8428-49013073FAA4}" type="presParOf" srcId="{0FDE0591-2F77-4DB1-B1F5-A0574E771567}" destId="{D07666E3-D0BF-4574-8E20-7C93BAA7EF16}" srcOrd="0" destOrd="0" presId="urn:microsoft.com/office/officeart/2005/8/layout/hierarchy1"/>
    <dgm:cxn modelId="{A7ED6C3D-E8E2-4520-9F13-89F0A54916AA}" type="presParOf" srcId="{0FDE0591-2F77-4DB1-B1F5-A0574E771567}" destId="{7DC01B89-8736-4E00-B55F-C5FABB787EF3}" srcOrd="1" destOrd="0" presId="urn:microsoft.com/office/officeart/2005/8/layout/hierarchy1"/>
    <dgm:cxn modelId="{68299887-E805-4BEF-9FD9-135957D059EE}" type="presParOf" srcId="{5F1CC986-EECA-4623-B7E0-464FB4FF0F16}" destId="{C103863D-E638-4593-9981-55E6B4B75FE2}" srcOrd="1" destOrd="0" presId="urn:microsoft.com/office/officeart/2005/8/layout/hierarchy1"/>
    <dgm:cxn modelId="{3DD46871-5D7F-416F-93CE-CDFA46477B15}" type="presParOf" srcId="{C103863D-E638-4593-9981-55E6B4B75FE2}" destId="{FD1184F2-5123-4C7B-8927-8DA198B029D5}" srcOrd="0" destOrd="0" presId="urn:microsoft.com/office/officeart/2005/8/layout/hierarchy1"/>
    <dgm:cxn modelId="{4F9C3152-E8EF-4B71-AE02-025B7971CB79}" type="presParOf" srcId="{C103863D-E638-4593-9981-55E6B4B75FE2}" destId="{C970690A-3CE1-4BD9-BCC3-8063CF442E83}" srcOrd="1" destOrd="0" presId="urn:microsoft.com/office/officeart/2005/8/layout/hierarchy1"/>
    <dgm:cxn modelId="{46092685-47F1-436E-9D55-2B2434591830}" type="presParOf" srcId="{C970690A-3CE1-4BD9-BCC3-8063CF442E83}" destId="{F8519E85-138C-4435-8AFF-384AE631F91F}" srcOrd="0" destOrd="0" presId="urn:microsoft.com/office/officeart/2005/8/layout/hierarchy1"/>
    <dgm:cxn modelId="{A0864418-7ACF-4DE6-98A3-8C6FCBDD3D00}" type="presParOf" srcId="{F8519E85-138C-4435-8AFF-384AE631F91F}" destId="{72AC36EE-43FD-4CDC-8D85-185585139F8E}" srcOrd="0" destOrd="0" presId="urn:microsoft.com/office/officeart/2005/8/layout/hierarchy1"/>
    <dgm:cxn modelId="{BAD5E0BD-63F5-49B9-A662-137E62A1344A}" type="presParOf" srcId="{F8519E85-138C-4435-8AFF-384AE631F91F}" destId="{82788A46-B3CB-4D8D-8451-06D55FA21B30}" srcOrd="1" destOrd="0" presId="urn:microsoft.com/office/officeart/2005/8/layout/hierarchy1"/>
    <dgm:cxn modelId="{027D8828-4F7D-49E7-84DB-AF9FDD1B7106}" type="presParOf" srcId="{C970690A-3CE1-4BD9-BCC3-8063CF442E83}" destId="{AC5090CB-1EF3-4E42-8760-CE97349017F7}" srcOrd="1" destOrd="0" presId="urn:microsoft.com/office/officeart/2005/8/layout/hierarchy1"/>
    <dgm:cxn modelId="{FF3FFA75-1DB4-407C-BE0A-DC25D18529DD}" type="presParOf" srcId="{AC5090CB-1EF3-4E42-8760-CE97349017F7}" destId="{EDC8DE82-075F-49C7-832F-2690C4239E67}" srcOrd="0" destOrd="0" presId="urn:microsoft.com/office/officeart/2005/8/layout/hierarchy1"/>
    <dgm:cxn modelId="{7CDCC97C-F83D-44AA-B683-970DC9BE0E86}" type="presParOf" srcId="{AC5090CB-1EF3-4E42-8760-CE97349017F7}" destId="{AFB829F8-81B0-486F-A21B-A831F1949461}" srcOrd="1" destOrd="0" presId="urn:microsoft.com/office/officeart/2005/8/layout/hierarchy1"/>
    <dgm:cxn modelId="{4BD92160-27B9-4435-99BC-000E150FF3C6}" type="presParOf" srcId="{AFB829F8-81B0-486F-A21B-A831F1949461}" destId="{AEE559FC-212D-4805-8FFB-603100F392E6}" srcOrd="0" destOrd="0" presId="urn:microsoft.com/office/officeart/2005/8/layout/hierarchy1"/>
    <dgm:cxn modelId="{19039041-49E4-44AA-B80E-44455D658A61}" type="presParOf" srcId="{AEE559FC-212D-4805-8FFB-603100F392E6}" destId="{DA43C9A4-9004-41F7-8E48-0E50C8A9DD56}" srcOrd="0" destOrd="0" presId="urn:microsoft.com/office/officeart/2005/8/layout/hierarchy1"/>
    <dgm:cxn modelId="{5EAC4F16-34C9-4EB6-940A-24576464F39C}" type="presParOf" srcId="{AEE559FC-212D-4805-8FFB-603100F392E6}" destId="{51E012D2-D2E0-404B-BEF9-E6F1BC904FD8}" srcOrd="1" destOrd="0" presId="urn:microsoft.com/office/officeart/2005/8/layout/hierarchy1"/>
    <dgm:cxn modelId="{14B65C4F-B770-4D34-B04C-065A28144400}" type="presParOf" srcId="{AFB829F8-81B0-486F-A21B-A831F1949461}" destId="{58CF3EA4-0496-4648-8E07-99728190CB5B}" srcOrd="1" destOrd="0" presId="urn:microsoft.com/office/officeart/2005/8/layout/hierarchy1"/>
    <dgm:cxn modelId="{4565E065-C674-4F2F-B611-BD59433BABEB}" type="presParOf" srcId="{AC5090CB-1EF3-4E42-8760-CE97349017F7}" destId="{E2DC8491-9F8E-4293-BC2C-435C524D02BC}" srcOrd="2" destOrd="0" presId="urn:microsoft.com/office/officeart/2005/8/layout/hierarchy1"/>
    <dgm:cxn modelId="{302A4DB8-71D6-43E5-BA19-035552784808}" type="presParOf" srcId="{AC5090CB-1EF3-4E42-8760-CE97349017F7}" destId="{A98CE5B0-E00C-40A7-A07E-066CFF88F5AE}" srcOrd="3" destOrd="0" presId="urn:microsoft.com/office/officeart/2005/8/layout/hierarchy1"/>
    <dgm:cxn modelId="{7E5BEDDC-67DC-48CF-A50E-050D5F958CF6}" type="presParOf" srcId="{A98CE5B0-E00C-40A7-A07E-066CFF88F5AE}" destId="{16C40FD4-373D-4DAC-A562-35B33CD59304}" srcOrd="0" destOrd="0" presId="urn:microsoft.com/office/officeart/2005/8/layout/hierarchy1"/>
    <dgm:cxn modelId="{BF0BBE0D-EBB8-4331-B8C9-A4533A194420}" type="presParOf" srcId="{16C40FD4-373D-4DAC-A562-35B33CD59304}" destId="{0D9BD0A9-B13A-40D4-AACB-3E330899EDC2}" srcOrd="0" destOrd="0" presId="urn:microsoft.com/office/officeart/2005/8/layout/hierarchy1"/>
    <dgm:cxn modelId="{6488317D-039C-46E9-AD72-77133CCF55D5}" type="presParOf" srcId="{16C40FD4-373D-4DAC-A562-35B33CD59304}" destId="{7E2563A8-1345-45A5-890A-DDE4C40B66D6}" srcOrd="1" destOrd="0" presId="urn:microsoft.com/office/officeart/2005/8/layout/hierarchy1"/>
    <dgm:cxn modelId="{03B87A85-5AAB-40B2-B7C4-0D74E650A911}" type="presParOf" srcId="{A98CE5B0-E00C-40A7-A07E-066CFF88F5AE}" destId="{502208CC-BD46-4772-AFDE-2BD03C30C48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89C7FD9-C3E6-4BE8-A7B2-D136A0D6DD3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75E86D6-8F72-4E02-817A-09E89BD81115}">
      <dgm:prSet/>
      <dgm:spPr/>
      <dgm:t>
        <a:bodyPr/>
        <a:lstStyle/>
        <a:p>
          <a:r>
            <a:rPr lang="fr-FR" dirty="0"/>
            <a:t>ASL</a:t>
          </a:r>
        </a:p>
      </dgm:t>
    </dgm:pt>
    <dgm:pt modelId="{64B430D7-05E4-49BF-A499-57AF72D4A9A1}" type="parTrans" cxnId="{17C9FFB8-C279-4602-8022-35B858C98CC8}">
      <dgm:prSet/>
      <dgm:spPr/>
      <dgm:t>
        <a:bodyPr/>
        <a:lstStyle/>
        <a:p>
          <a:endParaRPr lang="fr-FR"/>
        </a:p>
      </dgm:t>
    </dgm:pt>
    <dgm:pt modelId="{1F23D91E-9800-430E-8835-97DCD9DBEDAD}" type="sibTrans" cxnId="{17C9FFB8-C279-4602-8022-35B858C98CC8}">
      <dgm:prSet/>
      <dgm:spPr/>
      <dgm:t>
        <a:bodyPr/>
        <a:lstStyle/>
        <a:p>
          <a:endParaRPr lang="fr-FR"/>
        </a:p>
      </dgm:t>
    </dgm:pt>
    <dgm:pt modelId="{68637E60-182A-4DF7-BED6-6367FC071776}">
      <dgm:prSet/>
      <dgm:spPr/>
      <dgm:t>
        <a:bodyPr/>
        <a:lstStyle/>
        <a:p>
          <a:r>
            <a:rPr lang="fr-FR" dirty="0"/>
            <a:t>Comptabilité</a:t>
          </a:r>
        </a:p>
      </dgm:t>
    </dgm:pt>
    <dgm:pt modelId="{3520223E-9C13-4FF9-833D-256ABAC03180}" type="parTrans" cxnId="{F4A737A1-6790-42F2-A788-1BA2756193D4}">
      <dgm:prSet/>
      <dgm:spPr/>
      <dgm:t>
        <a:bodyPr/>
        <a:lstStyle/>
        <a:p>
          <a:endParaRPr lang="fr-FR"/>
        </a:p>
      </dgm:t>
    </dgm:pt>
    <dgm:pt modelId="{FD7AEF65-957D-4E01-A795-C639FDADC124}" type="sibTrans" cxnId="{F4A737A1-6790-42F2-A788-1BA2756193D4}">
      <dgm:prSet/>
      <dgm:spPr/>
      <dgm:t>
        <a:bodyPr/>
        <a:lstStyle/>
        <a:p>
          <a:endParaRPr lang="fr-FR"/>
        </a:p>
      </dgm:t>
    </dgm:pt>
    <dgm:pt modelId="{6E03AFA0-EFE9-45BE-9016-4368879DF3F5}">
      <dgm:prSet/>
      <dgm:spPr/>
      <dgm:t>
        <a:bodyPr/>
        <a:lstStyle/>
        <a:p>
          <a:r>
            <a:rPr lang="fr-FR" dirty="0"/>
            <a:t>Suivi du site</a:t>
          </a:r>
        </a:p>
      </dgm:t>
    </dgm:pt>
    <dgm:pt modelId="{57D599F7-7F43-4FF4-80C2-2066D537D012}" type="parTrans" cxnId="{32AC15B7-EFF9-4D05-86A7-4BE0C1EF891D}">
      <dgm:prSet/>
      <dgm:spPr/>
      <dgm:t>
        <a:bodyPr/>
        <a:lstStyle/>
        <a:p>
          <a:endParaRPr lang="fr-FR"/>
        </a:p>
      </dgm:t>
    </dgm:pt>
    <dgm:pt modelId="{4518BB33-2C82-4625-B138-257D41BC3409}" type="sibTrans" cxnId="{32AC15B7-EFF9-4D05-86A7-4BE0C1EF891D}">
      <dgm:prSet/>
      <dgm:spPr/>
      <dgm:t>
        <a:bodyPr/>
        <a:lstStyle/>
        <a:p>
          <a:endParaRPr lang="fr-FR"/>
        </a:p>
      </dgm:t>
    </dgm:pt>
    <dgm:pt modelId="{28866555-8DFB-4F70-8420-708941A8530B}" type="pres">
      <dgm:prSet presAssocID="{E89C7FD9-C3E6-4BE8-A7B2-D136A0D6DD3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FD39352-B16C-4ADA-81F9-92E7A74604B4}" type="pres">
      <dgm:prSet presAssocID="{575E86D6-8F72-4E02-817A-09E89BD81115}" presName="hierRoot1" presStyleCnt="0"/>
      <dgm:spPr/>
    </dgm:pt>
    <dgm:pt modelId="{41537315-B524-4DA2-B7E0-E8800D558582}" type="pres">
      <dgm:prSet presAssocID="{575E86D6-8F72-4E02-817A-09E89BD81115}" presName="composite" presStyleCnt="0"/>
      <dgm:spPr/>
    </dgm:pt>
    <dgm:pt modelId="{02418509-534F-4805-9CD4-CE2319FFE516}" type="pres">
      <dgm:prSet presAssocID="{575E86D6-8F72-4E02-817A-09E89BD81115}" presName="background" presStyleLbl="node0" presStyleIdx="0" presStyleCnt="1"/>
      <dgm:spPr/>
    </dgm:pt>
    <dgm:pt modelId="{3597F9A5-D4D3-4FD3-B6B9-0B3D621A750A}" type="pres">
      <dgm:prSet presAssocID="{575E86D6-8F72-4E02-817A-09E89BD81115}" presName="text" presStyleLbl="fgAcc0" presStyleIdx="0" presStyleCnt="1" custLinFactNeighborX="-1323" custLinFactNeighborY="-706">
        <dgm:presLayoutVars>
          <dgm:chPref val="3"/>
        </dgm:presLayoutVars>
      </dgm:prSet>
      <dgm:spPr/>
    </dgm:pt>
    <dgm:pt modelId="{11EA20E4-74E6-40D8-AD34-DE82E3388B69}" type="pres">
      <dgm:prSet presAssocID="{575E86D6-8F72-4E02-817A-09E89BD81115}" presName="hierChild2" presStyleCnt="0"/>
      <dgm:spPr/>
    </dgm:pt>
    <dgm:pt modelId="{DC30C721-1E68-4D30-9CCB-B888E66BF238}" type="pres">
      <dgm:prSet presAssocID="{57D599F7-7F43-4FF4-80C2-2066D537D012}" presName="Name10" presStyleLbl="parChTrans1D2" presStyleIdx="0" presStyleCnt="2"/>
      <dgm:spPr/>
    </dgm:pt>
    <dgm:pt modelId="{BF2BD434-F776-4EA3-B93B-60875E8D472E}" type="pres">
      <dgm:prSet presAssocID="{6E03AFA0-EFE9-45BE-9016-4368879DF3F5}" presName="hierRoot2" presStyleCnt="0"/>
      <dgm:spPr/>
    </dgm:pt>
    <dgm:pt modelId="{EC90388B-F590-4BD8-9A33-B1FC20ADE0A3}" type="pres">
      <dgm:prSet presAssocID="{6E03AFA0-EFE9-45BE-9016-4368879DF3F5}" presName="composite2" presStyleCnt="0"/>
      <dgm:spPr/>
    </dgm:pt>
    <dgm:pt modelId="{7D8BF49E-1247-4C37-A959-95D234F57DC1}" type="pres">
      <dgm:prSet presAssocID="{6E03AFA0-EFE9-45BE-9016-4368879DF3F5}" presName="background2" presStyleLbl="node2" presStyleIdx="0" presStyleCnt="2"/>
      <dgm:spPr/>
    </dgm:pt>
    <dgm:pt modelId="{B9D2482C-DEFB-4BA8-8205-02A16F35F241}" type="pres">
      <dgm:prSet presAssocID="{6E03AFA0-EFE9-45BE-9016-4368879DF3F5}" presName="text2" presStyleLbl="fgAcc2" presStyleIdx="0" presStyleCnt="2">
        <dgm:presLayoutVars>
          <dgm:chPref val="3"/>
        </dgm:presLayoutVars>
      </dgm:prSet>
      <dgm:spPr/>
    </dgm:pt>
    <dgm:pt modelId="{1A8044C1-E74A-425E-B657-907635D293C8}" type="pres">
      <dgm:prSet presAssocID="{6E03AFA0-EFE9-45BE-9016-4368879DF3F5}" presName="hierChild3" presStyleCnt="0"/>
      <dgm:spPr/>
    </dgm:pt>
    <dgm:pt modelId="{C17423D8-4D88-439E-81A4-33407D91A735}" type="pres">
      <dgm:prSet presAssocID="{3520223E-9C13-4FF9-833D-256ABAC03180}" presName="Name10" presStyleLbl="parChTrans1D2" presStyleIdx="1" presStyleCnt="2"/>
      <dgm:spPr/>
    </dgm:pt>
    <dgm:pt modelId="{C8FEA587-1CED-4757-B6F4-7CEFC0AE5710}" type="pres">
      <dgm:prSet presAssocID="{68637E60-182A-4DF7-BED6-6367FC071776}" presName="hierRoot2" presStyleCnt="0"/>
      <dgm:spPr/>
    </dgm:pt>
    <dgm:pt modelId="{9A1CDBD3-A0B9-449F-AC17-819A139C8C7A}" type="pres">
      <dgm:prSet presAssocID="{68637E60-182A-4DF7-BED6-6367FC071776}" presName="composite2" presStyleCnt="0"/>
      <dgm:spPr/>
    </dgm:pt>
    <dgm:pt modelId="{221BD53A-6622-4A00-86CD-04A91101A6DA}" type="pres">
      <dgm:prSet presAssocID="{68637E60-182A-4DF7-BED6-6367FC071776}" presName="background2" presStyleLbl="node2" presStyleIdx="1" presStyleCnt="2"/>
      <dgm:spPr/>
    </dgm:pt>
    <dgm:pt modelId="{D69BCEC5-FA9C-43F5-B60C-26035B53D7A8}" type="pres">
      <dgm:prSet presAssocID="{68637E60-182A-4DF7-BED6-6367FC071776}" presName="text2" presStyleLbl="fgAcc2" presStyleIdx="1" presStyleCnt="2" custLinFactNeighborX="-1740" custLinFactNeighborY="1915">
        <dgm:presLayoutVars>
          <dgm:chPref val="3"/>
        </dgm:presLayoutVars>
      </dgm:prSet>
      <dgm:spPr/>
    </dgm:pt>
    <dgm:pt modelId="{CBE60DD0-838C-4772-923F-FB0D452BC209}" type="pres">
      <dgm:prSet presAssocID="{68637E60-182A-4DF7-BED6-6367FC071776}" presName="hierChild3" presStyleCnt="0"/>
      <dgm:spPr/>
    </dgm:pt>
  </dgm:ptLst>
  <dgm:cxnLst>
    <dgm:cxn modelId="{8EA1A752-F013-4BF6-9A21-D73C7FDFE682}" type="presOf" srcId="{3520223E-9C13-4FF9-833D-256ABAC03180}" destId="{C17423D8-4D88-439E-81A4-33407D91A735}" srcOrd="0" destOrd="0" presId="urn:microsoft.com/office/officeart/2005/8/layout/hierarchy1"/>
    <dgm:cxn modelId="{2239BF59-7FAB-4CED-95F0-BAF9857D0849}" type="presOf" srcId="{575E86D6-8F72-4E02-817A-09E89BD81115}" destId="{3597F9A5-D4D3-4FD3-B6B9-0B3D621A750A}" srcOrd="0" destOrd="0" presId="urn:microsoft.com/office/officeart/2005/8/layout/hierarchy1"/>
    <dgm:cxn modelId="{3D38D659-721E-4B06-87AC-03DCDB5FABBC}" type="presOf" srcId="{E89C7FD9-C3E6-4BE8-A7B2-D136A0D6DD39}" destId="{28866555-8DFB-4F70-8420-708941A8530B}" srcOrd="0" destOrd="0" presId="urn:microsoft.com/office/officeart/2005/8/layout/hierarchy1"/>
    <dgm:cxn modelId="{154A7E8B-F334-4565-A3E2-708FF437B9B9}" type="presOf" srcId="{57D599F7-7F43-4FF4-80C2-2066D537D012}" destId="{DC30C721-1E68-4D30-9CCB-B888E66BF238}" srcOrd="0" destOrd="0" presId="urn:microsoft.com/office/officeart/2005/8/layout/hierarchy1"/>
    <dgm:cxn modelId="{F4A737A1-6790-42F2-A788-1BA2756193D4}" srcId="{575E86D6-8F72-4E02-817A-09E89BD81115}" destId="{68637E60-182A-4DF7-BED6-6367FC071776}" srcOrd="1" destOrd="0" parTransId="{3520223E-9C13-4FF9-833D-256ABAC03180}" sibTransId="{FD7AEF65-957D-4E01-A795-C639FDADC124}"/>
    <dgm:cxn modelId="{32AC15B7-EFF9-4D05-86A7-4BE0C1EF891D}" srcId="{575E86D6-8F72-4E02-817A-09E89BD81115}" destId="{6E03AFA0-EFE9-45BE-9016-4368879DF3F5}" srcOrd="0" destOrd="0" parTransId="{57D599F7-7F43-4FF4-80C2-2066D537D012}" sibTransId="{4518BB33-2C82-4625-B138-257D41BC3409}"/>
    <dgm:cxn modelId="{17C9FFB8-C279-4602-8022-35B858C98CC8}" srcId="{E89C7FD9-C3E6-4BE8-A7B2-D136A0D6DD39}" destId="{575E86D6-8F72-4E02-817A-09E89BD81115}" srcOrd="0" destOrd="0" parTransId="{64B430D7-05E4-49BF-A499-57AF72D4A9A1}" sibTransId="{1F23D91E-9800-430E-8835-97DCD9DBEDAD}"/>
    <dgm:cxn modelId="{C2059FBD-ACB2-4B04-B3B6-F8A74ED1D3D5}" type="presOf" srcId="{68637E60-182A-4DF7-BED6-6367FC071776}" destId="{D69BCEC5-FA9C-43F5-B60C-26035B53D7A8}" srcOrd="0" destOrd="0" presId="urn:microsoft.com/office/officeart/2005/8/layout/hierarchy1"/>
    <dgm:cxn modelId="{83AA05E9-5A8C-4D5C-A118-229CB53700F8}" type="presOf" srcId="{6E03AFA0-EFE9-45BE-9016-4368879DF3F5}" destId="{B9D2482C-DEFB-4BA8-8205-02A16F35F241}" srcOrd="0" destOrd="0" presId="urn:microsoft.com/office/officeart/2005/8/layout/hierarchy1"/>
    <dgm:cxn modelId="{59F0D4EF-F7BF-4263-8BF1-ACDFA6CC1DBA}" type="presParOf" srcId="{28866555-8DFB-4F70-8420-708941A8530B}" destId="{FFD39352-B16C-4ADA-81F9-92E7A74604B4}" srcOrd="0" destOrd="0" presId="urn:microsoft.com/office/officeart/2005/8/layout/hierarchy1"/>
    <dgm:cxn modelId="{5BC45745-2C66-4882-B4C7-B2737731E3D0}" type="presParOf" srcId="{FFD39352-B16C-4ADA-81F9-92E7A74604B4}" destId="{41537315-B524-4DA2-B7E0-E8800D558582}" srcOrd="0" destOrd="0" presId="urn:microsoft.com/office/officeart/2005/8/layout/hierarchy1"/>
    <dgm:cxn modelId="{4A9A0811-8B1D-4734-915B-83C37FD1683B}" type="presParOf" srcId="{41537315-B524-4DA2-B7E0-E8800D558582}" destId="{02418509-534F-4805-9CD4-CE2319FFE516}" srcOrd="0" destOrd="0" presId="urn:microsoft.com/office/officeart/2005/8/layout/hierarchy1"/>
    <dgm:cxn modelId="{161541A6-6380-47C1-976F-1CB730AD6648}" type="presParOf" srcId="{41537315-B524-4DA2-B7E0-E8800D558582}" destId="{3597F9A5-D4D3-4FD3-B6B9-0B3D621A750A}" srcOrd="1" destOrd="0" presId="urn:microsoft.com/office/officeart/2005/8/layout/hierarchy1"/>
    <dgm:cxn modelId="{8C6DC75A-0E31-4288-99E8-2A38C8441C5D}" type="presParOf" srcId="{FFD39352-B16C-4ADA-81F9-92E7A74604B4}" destId="{11EA20E4-74E6-40D8-AD34-DE82E3388B69}" srcOrd="1" destOrd="0" presId="urn:microsoft.com/office/officeart/2005/8/layout/hierarchy1"/>
    <dgm:cxn modelId="{376E7BA7-1450-437B-BAC9-3FF439E95253}" type="presParOf" srcId="{11EA20E4-74E6-40D8-AD34-DE82E3388B69}" destId="{DC30C721-1E68-4D30-9CCB-B888E66BF238}" srcOrd="0" destOrd="0" presId="urn:microsoft.com/office/officeart/2005/8/layout/hierarchy1"/>
    <dgm:cxn modelId="{F74744DA-56BD-4CF1-BBF7-93DB119AAC5A}" type="presParOf" srcId="{11EA20E4-74E6-40D8-AD34-DE82E3388B69}" destId="{BF2BD434-F776-4EA3-B93B-60875E8D472E}" srcOrd="1" destOrd="0" presId="urn:microsoft.com/office/officeart/2005/8/layout/hierarchy1"/>
    <dgm:cxn modelId="{33746190-DC1A-4F51-84CC-3CF2F7C77E4D}" type="presParOf" srcId="{BF2BD434-F776-4EA3-B93B-60875E8D472E}" destId="{EC90388B-F590-4BD8-9A33-B1FC20ADE0A3}" srcOrd="0" destOrd="0" presId="urn:microsoft.com/office/officeart/2005/8/layout/hierarchy1"/>
    <dgm:cxn modelId="{60E27D70-58EF-488C-905F-D3B9FE915031}" type="presParOf" srcId="{EC90388B-F590-4BD8-9A33-B1FC20ADE0A3}" destId="{7D8BF49E-1247-4C37-A959-95D234F57DC1}" srcOrd="0" destOrd="0" presId="urn:microsoft.com/office/officeart/2005/8/layout/hierarchy1"/>
    <dgm:cxn modelId="{B955969D-A679-4FC0-BC4C-B5D0BD692AE5}" type="presParOf" srcId="{EC90388B-F590-4BD8-9A33-B1FC20ADE0A3}" destId="{B9D2482C-DEFB-4BA8-8205-02A16F35F241}" srcOrd="1" destOrd="0" presId="urn:microsoft.com/office/officeart/2005/8/layout/hierarchy1"/>
    <dgm:cxn modelId="{8CEBDF37-F542-4A9F-B601-78EAF8DA82B0}" type="presParOf" srcId="{BF2BD434-F776-4EA3-B93B-60875E8D472E}" destId="{1A8044C1-E74A-425E-B657-907635D293C8}" srcOrd="1" destOrd="0" presId="urn:microsoft.com/office/officeart/2005/8/layout/hierarchy1"/>
    <dgm:cxn modelId="{89EEF936-C7C1-4780-AF28-8D220440386E}" type="presParOf" srcId="{11EA20E4-74E6-40D8-AD34-DE82E3388B69}" destId="{C17423D8-4D88-439E-81A4-33407D91A735}" srcOrd="2" destOrd="0" presId="urn:microsoft.com/office/officeart/2005/8/layout/hierarchy1"/>
    <dgm:cxn modelId="{CC828CA3-1E4E-4F5A-AE2B-60EB1A06E21D}" type="presParOf" srcId="{11EA20E4-74E6-40D8-AD34-DE82E3388B69}" destId="{C8FEA587-1CED-4757-B6F4-7CEFC0AE5710}" srcOrd="3" destOrd="0" presId="urn:microsoft.com/office/officeart/2005/8/layout/hierarchy1"/>
    <dgm:cxn modelId="{3D25972E-E4B9-4049-A47C-345213BA42EC}" type="presParOf" srcId="{C8FEA587-1CED-4757-B6F4-7CEFC0AE5710}" destId="{9A1CDBD3-A0B9-449F-AC17-819A139C8C7A}" srcOrd="0" destOrd="0" presId="urn:microsoft.com/office/officeart/2005/8/layout/hierarchy1"/>
    <dgm:cxn modelId="{1A2ACB18-553B-4BB3-B6FB-B30327ED5F20}" type="presParOf" srcId="{9A1CDBD3-A0B9-449F-AC17-819A139C8C7A}" destId="{221BD53A-6622-4A00-86CD-04A91101A6DA}" srcOrd="0" destOrd="0" presId="urn:microsoft.com/office/officeart/2005/8/layout/hierarchy1"/>
    <dgm:cxn modelId="{DF03F71B-86C7-417A-BA28-1432F1FEDDDD}" type="presParOf" srcId="{9A1CDBD3-A0B9-449F-AC17-819A139C8C7A}" destId="{D69BCEC5-FA9C-43F5-B60C-26035B53D7A8}" srcOrd="1" destOrd="0" presId="urn:microsoft.com/office/officeart/2005/8/layout/hierarchy1"/>
    <dgm:cxn modelId="{C9FB9575-137A-4B26-AD3F-BFA6AAB70547}" type="presParOf" srcId="{C8FEA587-1CED-4757-B6F4-7CEFC0AE5710}" destId="{CBE60DD0-838C-4772-923F-FB0D452BC2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C5744F1-40CD-4EF4-BDF8-28D885CF2BE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659C775-3F7D-4EAD-B246-F0E1632BC3DD}">
      <dgm:prSet/>
      <dgm:spPr/>
      <dgm:t>
        <a:bodyPr/>
        <a:lstStyle/>
        <a:p>
          <a:r>
            <a:rPr lang="fr-FR" dirty="0"/>
            <a:t>ASL</a:t>
          </a:r>
        </a:p>
      </dgm:t>
    </dgm:pt>
    <dgm:pt modelId="{5EC7A1A1-8596-46CB-BC79-1EC3D8953553}" type="parTrans" cxnId="{2F03E903-9AA2-4ED0-ADD0-23FC876D3AA3}">
      <dgm:prSet/>
      <dgm:spPr/>
      <dgm:t>
        <a:bodyPr/>
        <a:lstStyle/>
        <a:p>
          <a:endParaRPr lang="fr-FR"/>
        </a:p>
      </dgm:t>
    </dgm:pt>
    <dgm:pt modelId="{CA34AAC1-479A-46A3-988B-D52E4B777F76}" type="sibTrans" cxnId="{2F03E903-9AA2-4ED0-ADD0-23FC876D3AA3}">
      <dgm:prSet/>
      <dgm:spPr/>
      <dgm:t>
        <a:bodyPr/>
        <a:lstStyle/>
        <a:p>
          <a:endParaRPr lang="fr-FR"/>
        </a:p>
      </dgm:t>
    </dgm:pt>
    <dgm:pt modelId="{9A844EC4-22C5-4564-B232-9457817B5C6B}">
      <dgm:prSet/>
      <dgm:spPr/>
      <dgm:t>
        <a:bodyPr/>
        <a:lstStyle/>
        <a:p>
          <a:r>
            <a:rPr lang="fr-FR" dirty="0"/>
            <a:t>Suivi du site</a:t>
          </a:r>
        </a:p>
      </dgm:t>
    </dgm:pt>
    <dgm:pt modelId="{E7D3F867-59A0-40F0-A2D7-2C3D1F64ECBA}" type="parTrans" cxnId="{3AB66CBA-02AE-45EB-B3E8-0A3A83B83144}">
      <dgm:prSet/>
      <dgm:spPr/>
      <dgm:t>
        <a:bodyPr/>
        <a:lstStyle/>
        <a:p>
          <a:endParaRPr lang="fr-FR"/>
        </a:p>
      </dgm:t>
    </dgm:pt>
    <dgm:pt modelId="{08EB74F9-A963-4C09-925C-8AE3969DFC34}" type="sibTrans" cxnId="{3AB66CBA-02AE-45EB-B3E8-0A3A83B83144}">
      <dgm:prSet/>
      <dgm:spPr/>
      <dgm:t>
        <a:bodyPr/>
        <a:lstStyle/>
        <a:p>
          <a:endParaRPr lang="fr-FR"/>
        </a:p>
      </dgm:t>
    </dgm:pt>
    <dgm:pt modelId="{44A7B6C4-1B8A-42C7-AD33-64378059E981}">
      <dgm:prSet/>
      <dgm:spPr/>
      <dgm:t>
        <a:bodyPr/>
        <a:lstStyle/>
        <a:p>
          <a:r>
            <a:rPr lang="fr-FR" dirty="0"/>
            <a:t>Assurance</a:t>
          </a:r>
        </a:p>
      </dgm:t>
    </dgm:pt>
    <dgm:pt modelId="{F3873B94-4C7D-4C80-80F8-518B63F15912}" type="parTrans" cxnId="{A7DC3259-B316-467B-9355-AF0EADC044B1}">
      <dgm:prSet/>
      <dgm:spPr/>
      <dgm:t>
        <a:bodyPr/>
        <a:lstStyle/>
        <a:p>
          <a:endParaRPr lang="fr-FR"/>
        </a:p>
      </dgm:t>
    </dgm:pt>
    <dgm:pt modelId="{2B1A9BE7-D2F7-4A55-A8E2-6C46144B824B}" type="sibTrans" cxnId="{A7DC3259-B316-467B-9355-AF0EADC044B1}">
      <dgm:prSet/>
      <dgm:spPr/>
      <dgm:t>
        <a:bodyPr/>
        <a:lstStyle/>
        <a:p>
          <a:endParaRPr lang="fr-FR"/>
        </a:p>
      </dgm:t>
    </dgm:pt>
    <dgm:pt modelId="{2ED649ED-9948-4195-9B31-3D1767E4BEA7}">
      <dgm:prSet/>
      <dgm:spPr/>
      <dgm:t>
        <a:bodyPr/>
        <a:lstStyle/>
        <a:p>
          <a:r>
            <a:rPr lang="fr-FR" dirty="0"/>
            <a:t>Grilles aération</a:t>
          </a:r>
        </a:p>
      </dgm:t>
    </dgm:pt>
    <dgm:pt modelId="{FD9B388C-4ED0-4CDE-A25B-03F842432161}" type="parTrans" cxnId="{47A9A8E4-3411-48B3-9CB6-453699A2A0DE}">
      <dgm:prSet/>
      <dgm:spPr/>
      <dgm:t>
        <a:bodyPr/>
        <a:lstStyle/>
        <a:p>
          <a:endParaRPr lang="fr-FR"/>
        </a:p>
      </dgm:t>
    </dgm:pt>
    <dgm:pt modelId="{68F6830B-BA9A-43EF-A0E2-9B709E859EBD}" type="sibTrans" cxnId="{47A9A8E4-3411-48B3-9CB6-453699A2A0DE}">
      <dgm:prSet/>
      <dgm:spPr/>
      <dgm:t>
        <a:bodyPr/>
        <a:lstStyle/>
        <a:p>
          <a:endParaRPr lang="fr-FR"/>
        </a:p>
      </dgm:t>
    </dgm:pt>
    <dgm:pt modelId="{A7C34171-4877-4E64-90CB-385991F2B792}">
      <dgm:prSet/>
      <dgm:spPr/>
      <dgm:t>
        <a:bodyPr/>
        <a:lstStyle/>
        <a:p>
          <a:r>
            <a:rPr lang="fr-FR" dirty="0"/>
            <a:t>Panneaux façade</a:t>
          </a:r>
        </a:p>
      </dgm:t>
    </dgm:pt>
    <dgm:pt modelId="{2BEE8491-A842-45D1-895C-6CD2134B827A}" type="parTrans" cxnId="{79F91C2D-DEDC-4380-B178-5D06DC0F3C8F}">
      <dgm:prSet/>
      <dgm:spPr/>
      <dgm:t>
        <a:bodyPr/>
        <a:lstStyle/>
        <a:p>
          <a:endParaRPr lang="fr-FR"/>
        </a:p>
      </dgm:t>
    </dgm:pt>
    <dgm:pt modelId="{A3CDA2F6-6017-4360-8B64-CD864C635A94}" type="sibTrans" cxnId="{79F91C2D-DEDC-4380-B178-5D06DC0F3C8F}">
      <dgm:prSet/>
      <dgm:spPr/>
      <dgm:t>
        <a:bodyPr/>
        <a:lstStyle/>
        <a:p>
          <a:endParaRPr lang="fr-FR"/>
        </a:p>
      </dgm:t>
    </dgm:pt>
    <dgm:pt modelId="{B65B0DF8-8712-475D-8217-3A2EE216A44D}">
      <dgm:prSet/>
      <dgm:spPr/>
      <dgm:t>
        <a:bodyPr/>
        <a:lstStyle/>
        <a:p>
          <a:r>
            <a:rPr lang="fr-FR" dirty="0"/>
            <a:t>Parkings</a:t>
          </a:r>
        </a:p>
      </dgm:t>
    </dgm:pt>
    <dgm:pt modelId="{6ED83F8C-98BE-4C5B-A056-6896F29F2AF5}" type="parTrans" cxnId="{29E81C13-B06D-4E48-89E6-4B4DAC1B6F8D}">
      <dgm:prSet/>
      <dgm:spPr/>
      <dgm:t>
        <a:bodyPr/>
        <a:lstStyle/>
        <a:p>
          <a:endParaRPr lang="fr-FR"/>
        </a:p>
      </dgm:t>
    </dgm:pt>
    <dgm:pt modelId="{D6990D41-D7D7-45FF-ABBB-D59742D7B091}" type="sibTrans" cxnId="{29E81C13-B06D-4E48-89E6-4B4DAC1B6F8D}">
      <dgm:prSet/>
      <dgm:spPr/>
      <dgm:t>
        <a:bodyPr/>
        <a:lstStyle/>
        <a:p>
          <a:endParaRPr lang="fr-FR"/>
        </a:p>
      </dgm:t>
    </dgm:pt>
    <dgm:pt modelId="{CE2EE422-FC0B-441F-BA44-52FAFC6D2E63}">
      <dgm:prSet/>
      <dgm:spPr/>
      <dgm:t>
        <a:bodyPr/>
        <a:lstStyle/>
        <a:p>
          <a:r>
            <a:rPr lang="fr-FR" dirty="0"/>
            <a:t>Patio</a:t>
          </a:r>
        </a:p>
      </dgm:t>
    </dgm:pt>
    <dgm:pt modelId="{53347DF7-F6B0-4D6A-B8C2-4B5526367227}" type="parTrans" cxnId="{1695D29F-DB2E-40FB-A180-13CF53C98EA7}">
      <dgm:prSet/>
      <dgm:spPr/>
      <dgm:t>
        <a:bodyPr/>
        <a:lstStyle/>
        <a:p>
          <a:endParaRPr lang="fr-FR"/>
        </a:p>
      </dgm:t>
    </dgm:pt>
    <dgm:pt modelId="{33DEE5A5-C457-455D-85B5-6AD6275A8F74}" type="sibTrans" cxnId="{1695D29F-DB2E-40FB-A180-13CF53C98EA7}">
      <dgm:prSet/>
      <dgm:spPr/>
      <dgm:t>
        <a:bodyPr/>
        <a:lstStyle/>
        <a:p>
          <a:endParaRPr lang="fr-FR"/>
        </a:p>
      </dgm:t>
    </dgm:pt>
    <dgm:pt modelId="{2A4ACE43-F06D-4EBB-962F-F23DC773DF94}" type="pres">
      <dgm:prSet presAssocID="{5C5744F1-40CD-4EF4-BDF8-28D885CF2BE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6DA7901-7053-4B94-B7DA-7B26240F6FFA}" type="pres">
      <dgm:prSet presAssocID="{6659C775-3F7D-4EAD-B246-F0E1632BC3DD}" presName="hierRoot1" presStyleCnt="0"/>
      <dgm:spPr/>
    </dgm:pt>
    <dgm:pt modelId="{4A69F2EA-4176-4F37-8B4D-4F3365C69C5F}" type="pres">
      <dgm:prSet presAssocID="{6659C775-3F7D-4EAD-B246-F0E1632BC3DD}" presName="composite" presStyleCnt="0"/>
      <dgm:spPr/>
    </dgm:pt>
    <dgm:pt modelId="{E544032B-EC92-4E2F-81A4-41F3F96AC5D9}" type="pres">
      <dgm:prSet presAssocID="{6659C775-3F7D-4EAD-B246-F0E1632BC3DD}" presName="background" presStyleLbl="node0" presStyleIdx="0" presStyleCnt="1"/>
      <dgm:spPr/>
    </dgm:pt>
    <dgm:pt modelId="{4FF9B708-BEC1-4702-BF9F-03DFE0B34314}" type="pres">
      <dgm:prSet presAssocID="{6659C775-3F7D-4EAD-B246-F0E1632BC3DD}" presName="text" presStyleLbl="fgAcc0" presStyleIdx="0" presStyleCnt="1" custLinFactNeighborX="221" custLinFactNeighborY="-37">
        <dgm:presLayoutVars>
          <dgm:chPref val="3"/>
        </dgm:presLayoutVars>
      </dgm:prSet>
      <dgm:spPr/>
    </dgm:pt>
    <dgm:pt modelId="{7E1B08B0-F09B-4798-BC8D-B4C8BAEE2364}" type="pres">
      <dgm:prSet presAssocID="{6659C775-3F7D-4EAD-B246-F0E1632BC3DD}" presName="hierChild2" presStyleCnt="0"/>
      <dgm:spPr/>
    </dgm:pt>
    <dgm:pt modelId="{21D41295-0F2B-412C-80DB-574BD8FA7FA6}" type="pres">
      <dgm:prSet presAssocID="{E7D3F867-59A0-40F0-A2D7-2C3D1F64ECBA}" presName="Name10" presStyleLbl="parChTrans1D2" presStyleIdx="0" presStyleCnt="1"/>
      <dgm:spPr/>
    </dgm:pt>
    <dgm:pt modelId="{5BC2222C-99BE-48FA-9C3C-55402B0AC92F}" type="pres">
      <dgm:prSet presAssocID="{9A844EC4-22C5-4564-B232-9457817B5C6B}" presName="hierRoot2" presStyleCnt="0"/>
      <dgm:spPr/>
    </dgm:pt>
    <dgm:pt modelId="{4131081F-5693-4769-8D3A-4B2E5528AADF}" type="pres">
      <dgm:prSet presAssocID="{9A844EC4-22C5-4564-B232-9457817B5C6B}" presName="composite2" presStyleCnt="0"/>
      <dgm:spPr/>
    </dgm:pt>
    <dgm:pt modelId="{137BD5DE-C50D-4B65-A40E-6AD31E349001}" type="pres">
      <dgm:prSet presAssocID="{9A844EC4-22C5-4564-B232-9457817B5C6B}" presName="background2" presStyleLbl="node2" presStyleIdx="0" presStyleCnt="1"/>
      <dgm:spPr/>
    </dgm:pt>
    <dgm:pt modelId="{20A61484-FFCA-48F4-80C6-3C591EF99154}" type="pres">
      <dgm:prSet presAssocID="{9A844EC4-22C5-4564-B232-9457817B5C6B}" presName="text2" presStyleLbl="fgAcc2" presStyleIdx="0" presStyleCnt="1">
        <dgm:presLayoutVars>
          <dgm:chPref val="3"/>
        </dgm:presLayoutVars>
      </dgm:prSet>
      <dgm:spPr/>
    </dgm:pt>
    <dgm:pt modelId="{D6709D63-3A93-430D-815C-F28529BA2B2A}" type="pres">
      <dgm:prSet presAssocID="{9A844EC4-22C5-4564-B232-9457817B5C6B}" presName="hierChild3" presStyleCnt="0"/>
      <dgm:spPr/>
    </dgm:pt>
    <dgm:pt modelId="{8CB788F2-5EC0-4D36-B43F-FF9354038FB3}" type="pres">
      <dgm:prSet presAssocID="{F3873B94-4C7D-4C80-80F8-518B63F15912}" presName="Name17" presStyleLbl="parChTrans1D3" presStyleIdx="0" presStyleCnt="5"/>
      <dgm:spPr/>
    </dgm:pt>
    <dgm:pt modelId="{7B315774-02C8-41E2-8DEA-3637C9E4E3D0}" type="pres">
      <dgm:prSet presAssocID="{44A7B6C4-1B8A-42C7-AD33-64378059E981}" presName="hierRoot3" presStyleCnt="0"/>
      <dgm:spPr/>
    </dgm:pt>
    <dgm:pt modelId="{DFC385E5-678E-4ED1-9B3C-1908C3917C39}" type="pres">
      <dgm:prSet presAssocID="{44A7B6C4-1B8A-42C7-AD33-64378059E981}" presName="composite3" presStyleCnt="0"/>
      <dgm:spPr/>
    </dgm:pt>
    <dgm:pt modelId="{6B876FAC-B70C-452B-8D7B-127915BF1FF4}" type="pres">
      <dgm:prSet presAssocID="{44A7B6C4-1B8A-42C7-AD33-64378059E981}" presName="background3" presStyleLbl="node3" presStyleIdx="0" presStyleCnt="5"/>
      <dgm:spPr/>
    </dgm:pt>
    <dgm:pt modelId="{482DF013-EEF6-4CF2-99CF-669A95A8EFFD}" type="pres">
      <dgm:prSet presAssocID="{44A7B6C4-1B8A-42C7-AD33-64378059E981}" presName="text3" presStyleLbl="fgAcc3" presStyleIdx="0" presStyleCnt="5">
        <dgm:presLayoutVars>
          <dgm:chPref val="3"/>
        </dgm:presLayoutVars>
      </dgm:prSet>
      <dgm:spPr/>
    </dgm:pt>
    <dgm:pt modelId="{4608D83C-0767-4099-BED5-D15CFC6DCB86}" type="pres">
      <dgm:prSet presAssocID="{44A7B6C4-1B8A-42C7-AD33-64378059E981}" presName="hierChild4" presStyleCnt="0"/>
      <dgm:spPr/>
    </dgm:pt>
    <dgm:pt modelId="{AC02243E-652C-4714-835B-F628A670A54C}" type="pres">
      <dgm:prSet presAssocID="{FD9B388C-4ED0-4CDE-A25B-03F842432161}" presName="Name17" presStyleLbl="parChTrans1D3" presStyleIdx="1" presStyleCnt="5"/>
      <dgm:spPr/>
    </dgm:pt>
    <dgm:pt modelId="{35BC8A93-4F54-4DA5-85D4-94CEF2DCEE7E}" type="pres">
      <dgm:prSet presAssocID="{2ED649ED-9948-4195-9B31-3D1767E4BEA7}" presName="hierRoot3" presStyleCnt="0"/>
      <dgm:spPr/>
    </dgm:pt>
    <dgm:pt modelId="{06663AA3-15B5-4BCD-94A4-3C8BB464CEED}" type="pres">
      <dgm:prSet presAssocID="{2ED649ED-9948-4195-9B31-3D1767E4BEA7}" presName="composite3" presStyleCnt="0"/>
      <dgm:spPr/>
    </dgm:pt>
    <dgm:pt modelId="{647663FE-82E2-4773-8809-7BFFB5FB22FF}" type="pres">
      <dgm:prSet presAssocID="{2ED649ED-9948-4195-9B31-3D1767E4BEA7}" presName="background3" presStyleLbl="node3" presStyleIdx="1" presStyleCnt="5"/>
      <dgm:spPr/>
    </dgm:pt>
    <dgm:pt modelId="{E001281F-D051-44C4-9421-004560DBB7B6}" type="pres">
      <dgm:prSet presAssocID="{2ED649ED-9948-4195-9B31-3D1767E4BEA7}" presName="text3" presStyleLbl="fgAcc3" presStyleIdx="1" presStyleCnt="5">
        <dgm:presLayoutVars>
          <dgm:chPref val="3"/>
        </dgm:presLayoutVars>
      </dgm:prSet>
      <dgm:spPr/>
    </dgm:pt>
    <dgm:pt modelId="{BF07012E-EE63-4B25-ADA2-AD59AAB308BC}" type="pres">
      <dgm:prSet presAssocID="{2ED649ED-9948-4195-9B31-3D1767E4BEA7}" presName="hierChild4" presStyleCnt="0"/>
      <dgm:spPr/>
    </dgm:pt>
    <dgm:pt modelId="{4AE1E21F-B0B4-4032-B880-0F7A0260ACEA}" type="pres">
      <dgm:prSet presAssocID="{53347DF7-F6B0-4D6A-B8C2-4B5526367227}" presName="Name17" presStyleLbl="parChTrans1D3" presStyleIdx="2" presStyleCnt="5"/>
      <dgm:spPr/>
    </dgm:pt>
    <dgm:pt modelId="{E8280BA0-9F19-414F-811E-A2F2F23949BB}" type="pres">
      <dgm:prSet presAssocID="{CE2EE422-FC0B-441F-BA44-52FAFC6D2E63}" presName="hierRoot3" presStyleCnt="0"/>
      <dgm:spPr/>
    </dgm:pt>
    <dgm:pt modelId="{93897E73-D272-4941-906E-54302B86093B}" type="pres">
      <dgm:prSet presAssocID="{CE2EE422-FC0B-441F-BA44-52FAFC6D2E63}" presName="composite3" presStyleCnt="0"/>
      <dgm:spPr/>
    </dgm:pt>
    <dgm:pt modelId="{070C502B-0BA6-4FE6-8C5E-8CB6787ED5F6}" type="pres">
      <dgm:prSet presAssocID="{CE2EE422-FC0B-441F-BA44-52FAFC6D2E63}" presName="background3" presStyleLbl="node3" presStyleIdx="2" presStyleCnt="5"/>
      <dgm:spPr/>
    </dgm:pt>
    <dgm:pt modelId="{C813F41D-29D3-4C18-A634-F31A08131FA0}" type="pres">
      <dgm:prSet presAssocID="{CE2EE422-FC0B-441F-BA44-52FAFC6D2E63}" presName="text3" presStyleLbl="fgAcc3" presStyleIdx="2" presStyleCnt="5">
        <dgm:presLayoutVars>
          <dgm:chPref val="3"/>
        </dgm:presLayoutVars>
      </dgm:prSet>
      <dgm:spPr/>
    </dgm:pt>
    <dgm:pt modelId="{FBAEB9BC-F3CD-42B2-9EC7-EE0B7D06031B}" type="pres">
      <dgm:prSet presAssocID="{CE2EE422-FC0B-441F-BA44-52FAFC6D2E63}" presName="hierChild4" presStyleCnt="0"/>
      <dgm:spPr/>
    </dgm:pt>
    <dgm:pt modelId="{5550AD05-27F2-42A6-A89F-671B3805C7F0}" type="pres">
      <dgm:prSet presAssocID="{2BEE8491-A842-45D1-895C-6CD2134B827A}" presName="Name17" presStyleLbl="parChTrans1D3" presStyleIdx="3" presStyleCnt="5"/>
      <dgm:spPr/>
    </dgm:pt>
    <dgm:pt modelId="{42041357-2D5D-45EF-9C64-2DD3F1AE8497}" type="pres">
      <dgm:prSet presAssocID="{A7C34171-4877-4E64-90CB-385991F2B792}" presName="hierRoot3" presStyleCnt="0"/>
      <dgm:spPr/>
    </dgm:pt>
    <dgm:pt modelId="{2FD74FBB-74C4-4B7B-AFD2-9873D4C55D85}" type="pres">
      <dgm:prSet presAssocID="{A7C34171-4877-4E64-90CB-385991F2B792}" presName="composite3" presStyleCnt="0"/>
      <dgm:spPr/>
    </dgm:pt>
    <dgm:pt modelId="{FF3BDC05-A203-4ED6-8369-44ACA231C4E4}" type="pres">
      <dgm:prSet presAssocID="{A7C34171-4877-4E64-90CB-385991F2B792}" presName="background3" presStyleLbl="node3" presStyleIdx="3" presStyleCnt="5"/>
      <dgm:spPr/>
    </dgm:pt>
    <dgm:pt modelId="{4DA91474-7E8D-4D8A-9EA5-53C25EC21581}" type="pres">
      <dgm:prSet presAssocID="{A7C34171-4877-4E64-90CB-385991F2B792}" presName="text3" presStyleLbl="fgAcc3" presStyleIdx="3" presStyleCnt="5">
        <dgm:presLayoutVars>
          <dgm:chPref val="3"/>
        </dgm:presLayoutVars>
      </dgm:prSet>
      <dgm:spPr/>
    </dgm:pt>
    <dgm:pt modelId="{789CAB23-CDCB-44FB-A3D3-3593CA562BAD}" type="pres">
      <dgm:prSet presAssocID="{A7C34171-4877-4E64-90CB-385991F2B792}" presName="hierChild4" presStyleCnt="0"/>
      <dgm:spPr/>
    </dgm:pt>
    <dgm:pt modelId="{18F6DF76-A0EB-40ED-8DB3-A444CE91D2AD}" type="pres">
      <dgm:prSet presAssocID="{6ED83F8C-98BE-4C5B-A056-6896F29F2AF5}" presName="Name17" presStyleLbl="parChTrans1D3" presStyleIdx="4" presStyleCnt="5"/>
      <dgm:spPr/>
    </dgm:pt>
    <dgm:pt modelId="{572D0CFD-4E38-45AA-9812-BE393CF9A6C5}" type="pres">
      <dgm:prSet presAssocID="{B65B0DF8-8712-475D-8217-3A2EE216A44D}" presName="hierRoot3" presStyleCnt="0"/>
      <dgm:spPr/>
    </dgm:pt>
    <dgm:pt modelId="{85F432B7-5B53-4317-9539-C50C2CD3FB58}" type="pres">
      <dgm:prSet presAssocID="{B65B0DF8-8712-475D-8217-3A2EE216A44D}" presName="composite3" presStyleCnt="0"/>
      <dgm:spPr/>
    </dgm:pt>
    <dgm:pt modelId="{16063955-479E-4DD1-87C1-205DF757D882}" type="pres">
      <dgm:prSet presAssocID="{B65B0DF8-8712-475D-8217-3A2EE216A44D}" presName="background3" presStyleLbl="node3" presStyleIdx="4" presStyleCnt="5"/>
      <dgm:spPr/>
    </dgm:pt>
    <dgm:pt modelId="{5EA47E77-107B-4661-B801-0E92C2DAEB1C}" type="pres">
      <dgm:prSet presAssocID="{B65B0DF8-8712-475D-8217-3A2EE216A44D}" presName="text3" presStyleLbl="fgAcc3" presStyleIdx="4" presStyleCnt="5">
        <dgm:presLayoutVars>
          <dgm:chPref val="3"/>
        </dgm:presLayoutVars>
      </dgm:prSet>
      <dgm:spPr/>
    </dgm:pt>
    <dgm:pt modelId="{3E38E759-B08E-48EF-A0BB-D6B96C5D83ED}" type="pres">
      <dgm:prSet presAssocID="{B65B0DF8-8712-475D-8217-3A2EE216A44D}" presName="hierChild4" presStyleCnt="0"/>
      <dgm:spPr/>
    </dgm:pt>
  </dgm:ptLst>
  <dgm:cxnLst>
    <dgm:cxn modelId="{2F03E903-9AA2-4ED0-ADD0-23FC876D3AA3}" srcId="{5C5744F1-40CD-4EF4-BDF8-28D885CF2BE6}" destId="{6659C775-3F7D-4EAD-B246-F0E1632BC3DD}" srcOrd="0" destOrd="0" parTransId="{5EC7A1A1-8596-46CB-BC79-1EC3D8953553}" sibTransId="{CA34AAC1-479A-46A3-988B-D52E4B777F76}"/>
    <dgm:cxn modelId="{BA42BD0F-EB1A-412F-BFC5-6BDE3ABAC766}" type="presOf" srcId="{6ED83F8C-98BE-4C5B-A056-6896F29F2AF5}" destId="{18F6DF76-A0EB-40ED-8DB3-A444CE91D2AD}" srcOrd="0" destOrd="0" presId="urn:microsoft.com/office/officeart/2005/8/layout/hierarchy1"/>
    <dgm:cxn modelId="{29E81C13-B06D-4E48-89E6-4B4DAC1B6F8D}" srcId="{9A844EC4-22C5-4564-B232-9457817B5C6B}" destId="{B65B0DF8-8712-475D-8217-3A2EE216A44D}" srcOrd="4" destOrd="0" parTransId="{6ED83F8C-98BE-4C5B-A056-6896F29F2AF5}" sibTransId="{D6990D41-D7D7-45FF-ABBB-D59742D7B091}"/>
    <dgm:cxn modelId="{79F91C2D-DEDC-4380-B178-5D06DC0F3C8F}" srcId="{9A844EC4-22C5-4564-B232-9457817B5C6B}" destId="{A7C34171-4877-4E64-90CB-385991F2B792}" srcOrd="3" destOrd="0" parTransId="{2BEE8491-A842-45D1-895C-6CD2134B827A}" sibTransId="{A3CDA2F6-6017-4360-8B64-CD864C635A94}"/>
    <dgm:cxn modelId="{9C5D7233-8734-40A8-A4DC-131BB4B9DA22}" type="presOf" srcId="{FD9B388C-4ED0-4CDE-A25B-03F842432161}" destId="{AC02243E-652C-4714-835B-F628A670A54C}" srcOrd="0" destOrd="0" presId="urn:microsoft.com/office/officeart/2005/8/layout/hierarchy1"/>
    <dgm:cxn modelId="{EF4D4940-8F12-498E-867D-FF2814CE7FE2}" type="presOf" srcId="{6659C775-3F7D-4EAD-B246-F0E1632BC3DD}" destId="{4FF9B708-BEC1-4702-BF9F-03DFE0B34314}" srcOrd="0" destOrd="0" presId="urn:microsoft.com/office/officeart/2005/8/layout/hierarchy1"/>
    <dgm:cxn modelId="{3A0A2D5D-056F-40DF-8938-70067C994A0B}" type="presOf" srcId="{A7C34171-4877-4E64-90CB-385991F2B792}" destId="{4DA91474-7E8D-4D8A-9EA5-53C25EC21581}" srcOrd="0" destOrd="0" presId="urn:microsoft.com/office/officeart/2005/8/layout/hierarchy1"/>
    <dgm:cxn modelId="{0BB5EC42-344A-4663-9A7F-4A9F0A89EAA4}" type="presOf" srcId="{E7D3F867-59A0-40F0-A2D7-2C3D1F64ECBA}" destId="{21D41295-0F2B-412C-80DB-574BD8FA7FA6}" srcOrd="0" destOrd="0" presId="urn:microsoft.com/office/officeart/2005/8/layout/hierarchy1"/>
    <dgm:cxn modelId="{5F68E44A-63B9-499E-82E0-F425D8149DB7}" type="presOf" srcId="{CE2EE422-FC0B-441F-BA44-52FAFC6D2E63}" destId="{C813F41D-29D3-4C18-A634-F31A08131FA0}" srcOrd="0" destOrd="0" presId="urn:microsoft.com/office/officeart/2005/8/layout/hierarchy1"/>
    <dgm:cxn modelId="{657EA36C-C5AF-4039-8A52-44ABCEDE6212}" type="presOf" srcId="{44A7B6C4-1B8A-42C7-AD33-64378059E981}" destId="{482DF013-EEF6-4CF2-99CF-669A95A8EFFD}" srcOrd="0" destOrd="0" presId="urn:microsoft.com/office/officeart/2005/8/layout/hierarchy1"/>
    <dgm:cxn modelId="{5859FE73-9860-4B9D-8DFA-53ADC2D40DF0}" type="presOf" srcId="{53347DF7-F6B0-4D6A-B8C2-4B5526367227}" destId="{4AE1E21F-B0B4-4032-B880-0F7A0260ACEA}" srcOrd="0" destOrd="0" presId="urn:microsoft.com/office/officeart/2005/8/layout/hierarchy1"/>
    <dgm:cxn modelId="{B364D975-B4E7-4378-8731-9D446F804C15}" type="presOf" srcId="{F3873B94-4C7D-4C80-80F8-518B63F15912}" destId="{8CB788F2-5EC0-4D36-B43F-FF9354038FB3}" srcOrd="0" destOrd="0" presId="urn:microsoft.com/office/officeart/2005/8/layout/hierarchy1"/>
    <dgm:cxn modelId="{A7DC3259-B316-467B-9355-AF0EADC044B1}" srcId="{9A844EC4-22C5-4564-B232-9457817B5C6B}" destId="{44A7B6C4-1B8A-42C7-AD33-64378059E981}" srcOrd="0" destOrd="0" parTransId="{F3873B94-4C7D-4C80-80F8-518B63F15912}" sibTransId="{2B1A9BE7-D2F7-4A55-A8E2-6C46144B824B}"/>
    <dgm:cxn modelId="{A7C1FF96-AF1E-47CF-BACF-D13D3442F43F}" type="presOf" srcId="{2ED649ED-9948-4195-9B31-3D1767E4BEA7}" destId="{E001281F-D051-44C4-9421-004560DBB7B6}" srcOrd="0" destOrd="0" presId="urn:microsoft.com/office/officeart/2005/8/layout/hierarchy1"/>
    <dgm:cxn modelId="{1695D29F-DB2E-40FB-A180-13CF53C98EA7}" srcId="{9A844EC4-22C5-4564-B232-9457817B5C6B}" destId="{CE2EE422-FC0B-441F-BA44-52FAFC6D2E63}" srcOrd="2" destOrd="0" parTransId="{53347DF7-F6B0-4D6A-B8C2-4B5526367227}" sibTransId="{33DEE5A5-C457-455D-85B5-6AD6275A8F74}"/>
    <dgm:cxn modelId="{29FCBAB0-0B64-4434-AB92-F3F5E31E44FE}" type="presOf" srcId="{5C5744F1-40CD-4EF4-BDF8-28D885CF2BE6}" destId="{2A4ACE43-F06D-4EBB-962F-F23DC773DF94}" srcOrd="0" destOrd="0" presId="urn:microsoft.com/office/officeart/2005/8/layout/hierarchy1"/>
    <dgm:cxn modelId="{EEC54EB1-0341-475A-8019-A0267A1C025D}" type="presOf" srcId="{B65B0DF8-8712-475D-8217-3A2EE216A44D}" destId="{5EA47E77-107B-4661-B801-0E92C2DAEB1C}" srcOrd="0" destOrd="0" presId="urn:microsoft.com/office/officeart/2005/8/layout/hierarchy1"/>
    <dgm:cxn modelId="{3AB66CBA-02AE-45EB-B3E8-0A3A83B83144}" srcId="{6659C775-3F7D-4EAD-B246-F0E1632BC3DD}" destId="{9A844EC4-22C5-4564-B232-9457817B5C6B}" srcOrd="0" destOrd="0" parTransId="{E7D3F867-59A0-40F0-A2D7-2C3D1F64ECBA}" sibTransId="{08EB74F9-A963-4C09-925C-8AE3969DFC34}"/>
    <dgm:cxn modelId="{47A9A8E4-3411-48B3-9CB6-453699A2A0DE}" srcId="{9A844EC4-22C5-4564-B232-9457817B5C6B}" destId="{2ED649ED-9948-4195-9B31-3D1767E4BEA7}" srcOrd="1" destOrd="0" parTransId="{FD9B388C-4ED0-4CDE-A25B-03F842432161}" sibTransId="{68F6830B-BA9A-43EF-A0E2-9B709E859EBD}"/>
    <dgm:cxn modelId="{69D17EEC-CB97-42CC-8BE3-CC4FBB0A2C02}" type="presOf" srcId="{2BEE8491-A842-45D1-895C-6CD2134B827A}" destId="{5550AD05-27F2-42A6-A89F-671B3805C7F0}" srcOrd="0" destOrd="0" presId="urn:microsoft.com/office/officeart/2005/8/layout/hierarchy1"/>
    <dgm:cxn modelId="{667EC1F6-AC4E-4392-8624-ED6D91A6A586}" type="presOf" srcId="{9A844EC4-22C5-4564-B232-9457817B5C6B}" destId="{20A61484-FFCA-48F4-80C6-3C591EF99154}" srcOrd="0" destOrd="0" presId="urn:microsoft.com/office/officeart/2005/8/layout/hierarchy1"/>
    <dgm:cxn modelId="{8FD60391-762B-4555-A47B-6708CE297E29}" type="presParOf" srcId="{2A4ACE43-F06D-4EBB-962F-F23DC773DF94}" destId="{F6DA7901-7053-4B94-B7DA-7B26240F6FFA}" srcOrd="0" destOrd="0" presId="urn:microsoft.com/office/officeart/2005/8/layout/hierarchy1"/>
    <dgm:cxn modelId="{69E3168C-47BA-423D-A8F3-110263DEAA62}" type="presParOf" srcId="{F6DA7901-7053-4B94-B7DA-7B26240F6FFA}" destId="{4A69F2EA-4176-4F37-8B4D-4F3365C69C5F}" srcOrd="0" destOrd="0" presId="urn:microsoft.com/office/officeart/2005/8/layout/hierarchy1"/>
    <dgm:cxn modelId="{F02614BF-4386-49E9-9B97-8CCAE7489D3B}" type="presParOf" srcId="{4A69F2EA-4176-4F37-8B4D-4F3365C69C5F}" destId="{E544032B-EC92-4E2F-81A4-41F3F96AC5D9}" srcOrd="0" destOrd="0" presId="urn:microsoft.com/office/officeart/2005/8/layout/hierarchy1"/>
    <dgm:cxn modelId="{4EFEE01C-327F-463D-8258-5AE138E97555}" type="presParOf" srcId="{4A69F2EA-4176-4F37-8B4D-4F3365C69C5F}" destId="{4FF9B708-BEC1-4702-BF9F-03DFE0B34314}" srcOrd="1" destOrd="0" presId="urn:microsoft.com/office/officeart/2005/8/layout/hierarchy1"/>
    <dgm:cxn modelId="{84321406-911F-41B3-A494-E5296B7693E7}" type="presParOf" srcId="{F6DA7901-7053-4B94-B7DA-7B26240F6FFA}" destId="{7E1B08B0-F09B-4798-BC8D-B4C8BAEE2364}" srcOrd="1" destOrd="0" presId="urn:microsoft.com/office/officeart/2005/8/layout/hierarchy1"/>
    <dgm:cxn modelId="{7AD6953D-64BE-4FB0-951D-44FB8883EFB4}" type="presParOf" srcId="{7E1B08B0-F09B-4798-BC8D-B4C8BAEE2364}" destId="{21D41295-0F2B-412C-80DB-574BD8FA7FA6}" srcOrd="0" destOrd="0" presId="urn:microsoft.com/office/officeart/2005/8/layout/hierarchy1"/>
    <dgm:cxn modelId="{D9A1C792-2831-4EF5-92A9-207EEE9547FF}" type="presParOf" srcId="{7E1B08B0-F09B-4798-BC8D-B4C8BAEE2364}" destId="{5BC2222C-99BE-48FA-9C3C-55402B0AC92F}" srcOrd="1" destOrd="0" presId="urn:microsoft.com/office/officeart/2005/8/layout/hierarchy1"/>
    <dgm:cxn modelId="{89D36A7F-11F8-4DB3-AE3E-246302D975D5}" type="presParOf" srcId="{5BC2222C-99BE-48FA-9C3C-55402B0AC92F}" destId="{4131081F-5693-4769-8D3A-4B2E5528AADF}" srcOrd="0" destOrd="0" presId="urn:microsoft.com/office/officeart/2005/8/layout/hierarchy1"/>
    <dgm:cxn modelId="{E5C4132D-8393-4769-9FB8-111366422B99}" type="presParOf" srcId="{4131081F-5693-4769-8D3A-4B2E5528AADF}" destId="{137BD5DE-C50D-4B65-A40E-6AD31E349001}" srcOrd="0" destOrd="0" presId="urn:microsoft.com/office/officeart/2005/8/layout/hierarchy1"/>
    <dgm:cxn modelId="{16688055-5554-4352-86CD-08E3CBCEA5E3}" type="presParOf" srcId="{4131081F-5693-4769-8D3A-4B2E5528AADF}" destId="{20A61484-FFCA-48F4-80C6-3C591EF99154}" srcOrd="1" destOrd="0" presId="urn:microsoft.com/office/officeart/2005/8/layout/hierarchy1"/>
    <dgm:cxn modelId="{F6931E16-66E4-41C2-93F5-843A46F26BC1}" type="presParOf" srcId="{5BC2222C-99BE-48FA-9C3C-55402B0AC92F}" destId="{D6709D63-3A93-430D-815C-F28529BA2B2A}" srcOrd="1" destOrd="0" presId="urn:microsoft.com/office/officeart/2005/8/layout/hierarchy1"/>
    <dgm:cxn modelId="{CC17B5F8-C0BA-4A74-9F9E-69102D6F17BC}" type="presParOf" srcId="{D6709D63-3A93-430D-815C-F28529BA2B2A}" destId="{8CB788F2-5EC0-4D36-B43F-FF9354038FB3}" srcOrd="0" destOrd="0" presId="urn:microsoft.com/office/officeart/2005/8/layout/hierarchy1"/>
    <dgm:cxn modelId="{348CC1C9-9BB0-4289-8EC0-FF69A7621299}" type="presParOf" srcId="{D6709D63-3A93-430D-815C-F28529BA2B2A}" destId="{7B315774-02C8-41E2-8DEA-3637C9E4E3D0}" srcOrd="1" destOrd="0" presId="urn:microsoft.com/office/officeart/2005/8/layout/hierarchy1"/>
    <dgm:cxn modelId="{8EB949A0-1190-4EF0-93BA-E4DA39F608B1}" type="presParOf" srcId="{7B315774-02C8-41E2-8DEA-3637C9E4E3D0}" destId="{DFC385E5-678E-4ED1-9B3C-1908C3917C39}" srcOrd="0" destOrd="0" presId="urn:microsoft.com/office/officeart/2005/8/layout/hierarchy1"/>
    <dgm:cxn modelId="{3290AC2C-669B-4C15-A420-724F382DE941}" type="presParOf" srcId="{DFC385E5-678E-4ED1-9B3C-1908C3917C39}" destId="{6B876FAC-B70C-452B-8D7B-127915BF1FF4}" srcOrd="0" destOrd="0" presId="urn:microsoft.com/office/officeart/2005/8/layout/hierarchy1"/>
    <dgm:cxn modelId="{E1232A99-AA56-431C-9FA5-CEAC5FF0F028}" type="presParOf" srcId="{DFC385E5-678E-4ED1-9B3C-1908C3917C39}" destId="{482DF013-EEF6-4CF2-99CF-669A95A8EFFD}" srcOrd="1" destOrd="0" presId="urn:microsoft.com/office/officeart/2005/8/layout/hierarchy1"/>
    <dgm:cxn modelId="{C103040E-DEC7-4619-BCC8-FFC55CB21F76}" type="presParOf" srcId="{7B315774-02C8-41E2-8DEA-3637C9E4E3D0}" destId="{4608D83C-0767-4099-BED5-D15CFC6DCB86}" srcOrd="1" destOrd="0" presId="urn:microsoft.com/office/officeart/2005/8/layout/hierarchy1"/>
    <dgm:cxn modelId="{1C5FCFA2-C3EF-4AD1-BC45-A318DAF5F983}" type="presParOf" srcId="{D6709D63-3A93-430D-815C-F28529BA2B2A}" destId="{AC02243E-652C-4714-835B-F628A670A54C}" srcOrd="2" destOrd="0" presId="urn:microsoft.com/office/officeart/2005/8/layout/hierarchy1"/>
    <dgm:cxn modelId="{80E6DCB8-BD69-4BA1-902A-04149928D6DB}" type="presParOf" srcId="{D6709D63-3A93-430D-815C-F28529BA2B2A}" destId="{35BC8A93-4F54-4DA5-85D4-94CEF2DCEE7E}" srcOrd="3" destOrd="0" presId="urn:microsoft.com/office/officeart/2005/8/layout/hierarchy1"/>
    <dgm:cxn modelId="{EDC69213-61E1-48A2-96D4-3C82C74FAE5B}" type="presParOf" srcId="{35BC8A93-4F54-4DA5-85D4-94CEF2DCEE7E}" destId="{06663AA3-15B5-4BCD-94A4-3C8BB464CEED}" srcOrd="0" destOrd="0" presId="urn:microsoft.com/office/officeart/2005/8/layout/hierarchy1"/>
    <dgm:cxn modelId="{2F1A67A1-EA01-482B-9A81-7CFA51236A05}" type="presParOf" srcId="{06663AA3-15B5-4BCD-94A4-3C8BB464CEED}" destId="{647663FE-82E2-4773-8809-7BFFB5FB22FF}" srcOrd="0" destOrd="0" presId="urn:microsoft.com/office/officeart/2005/8/layout/hierarchy1"/>
    <dgm:cxn modelId="{19A41943-604E-463C-AB35-DF686758EB87}" type="presParOf" srcId="{06663AA3-15B5-4BCD-94A4-3C8BB464CEED}" destId="{E001281F-D051-44C4-9421-004560DBB7B6}" srcOrd="1" destOrd="0" presId="urn:microsoft.com/office/officeart/2005/8/layout/hierarchy1"/>
    <dgm:cxn modelId="{D8048634-E20B-4569-AE5E-24A45F71B0F9}" type="presParOf" srcId="{35BC8A93-4F54-4DA5-85D4-94CEF2DCEE7E}" destId="{BF07012E-EE63-4B25-ADA2-AD59AAB308BC}" srcOrd="1" destOrd="0" presId="urn:microsoft.com/office/officeart/2005/8/layout/hierarchy1"/>
    <dgm:cxn modelId="{FD0E3069-CCF4-4BDC-9689-DA420679CF43}" type="presParOf" srcId="{D6709D63-3A93-430D-815C-F28529BA2B2A}" destId="{4AE1E21F-B0B4-4032-B880-0F7A0260ACEA}" srcOrd="4" destOrd="0" presId="urn:microsoft.com/office/officeart/2005/8/layout/hierarchy1"/>
    <dgm:cxn modelId="{00BE3F61-4492-460C-A9F6-21DD3A302CBB}" type="presParOf" srcId="{D6709D63-3A93-430D-815C-F28529BA2B2A}" destId="{E8280BA0-9F19-414F-811E-A2F2F23949BB}" srcOrd="5" destOrd="0" presId="urn:microsoft.com/office/officeart/2005/8/layout/hierarchy1"/>
    <dgm:cxn modelId="{1B1793FA-CB47-4D85-9243-8ABB5FAF53B3}" type="presParOf" srcId="{E8280BA0-9F19-414F-811E-A2F2F23949BB}" destId="{93897E73-D272-4941-906E-54302B86093B}" srcOrd="0" destOrd="0" presId="urn:microsoft.com/office/officeart/2005/8/layout/hierarchy1"/>
    <dgm:cxn modelId="{85DF86E3-2201-43F4-A09B-84113527768D}" type="presParOf" srcId="{93897E73-D272-4941-906E-54302B86093B}" destId="{070C502B-0BA6-4FE6-8C5E-8CB6787ED5F6}" srcOrd="0" destOrd="0" presId="urn:microsoft.com/office/officeart/2005/8/layout/hierarchy1"/>
    <dgm:cxn modelId="{6ED49940-17C3-482C-A5BB-FFCA26B7F912}" type="presParOf" srcId="{93897E73-D272-4941-906E-54302B86093B}" destId="{C813F41D-29D3-4C18-A634-F31A08131FA0}" srcOrd="1" destOrd="0" presId="urn:microsoft.com/office/officeart/2005/8/layout/hierarchy1"/>
    <dgm:cxn modelId="{4A466337-EB44-4116-9195-748374F012C3}" type="presParOf" srcId="{E8280BA0-9F19-414F-811E-A2F2F23949BB}" destId="{FBAEB9BC-F3CD-42B2-9EC7-EE0B7D06031B}" srcOrd="1" destOrd="0" presId="urn:microsoft.com/office/officeart/2005/8/layout/hierarchy1"/>
    <dgm:cxn modelId="{7537C56C-D329-45C9-B435-C1BD0567E724}" type="presParOf" srcId="{D6709D63-3A93-430D-815C-F28529BA2B2A}" destId="{5550AD05-27F2-42A6-A89F-671B3805C7F0}" srcOrd="6" destOrd="0" presId="urn:microsoft.com/office/officeart/2005/8/layout/hierarchy1"/>
    <dgm:cxn modelId="{7306B633-81FE-4CD0-8FD8-2673C03EE5B8}" type="presParOf" srcId="{D6709D63-3A93-430D-815C-F28529BA2B2A}" destId="{42041357-2D5D-45EF-9C64-2DD3F1AE8497}" srcOrd="7" destOrd="0" presId="urn:microsoft.com/office/officeart/2005/8/layout/hierarchy1"/>
    <dgm:cxn modelId="{61CC5A61-BF2F-4B84-8B94-231CF978EBD1}" type="presParOf" srcId="{42041357-2D5D-45EF-9C64-2DD3F1AE8497}" destId="{2FD74FBB-74C4-4B7B-AFD2-9873D4C55D85}" srcOrd="0" destOrd="0" presId="urn:microsoft.com/office/officeart/2005/8/layout/hierarchy1"/>
    <dgm:cxn modelId="{7B82A852-770B-41D6-B1F6-7844405577DB}" type="presParOf" srcId="{2FD74FBB-74C4-4B7B-AFD2-9873D4C55D85}" destId="{FF3BDC05-A203-4ED6-8369-44ACA231C4E4}" srcOrd="0" destOrd="0" presId="urn:microsoft.com/office/officeart/2005/8/layout/hierarchy1"/>
    <dgm:cxn modelId="{B25AC0C7-DE80-44F3-BDFF-92C2E8585366}" type="presParOf" srcId="{2FD74FBB-74C4-4B7B-AFD2-9873D4C55D85}" destId="{4DA91474-7E8D-4D8A-9EA5-53C25EC21581}" srcOrd="1" destOrd="0" presId="urn:microsoft.com/office/officeart/2005/8/layout/hierarchy1"/>
    <dgm:cxn modelId="{7AEC2A21-1A43-49ED-B622-70BC5B8375B4}" type="presParOf" srcId="{42041357-2D5D-45EF-9C64-2DD3F1AE8497}" destId="{789CAB23-CDCB-44FB-A3D3-3593CA562BAD}" srcOrd="1" destOrd="0" presId="urn:microsoft.com/office/officeart/2005/8/layout/hierarchy1"/>
    <dgm:cxn modelId="{AFE0A152-98C6-4290-8B81-9C7AF571FD66}" type="presParOf" srcId="{D6709D63-3A93-430D-815C-F28529BA2B2A}" destId="{18F6DF76-A0EB-40ED-8DB3-A444CE91D2AD}" srcOrd="8" destOrd="0" presId="urn:microsoft.com/office/officeart/2005/8/layout/hierarchy1"/>
    <dgm:cxn modelId="{5E2AC111-8F6F-413A-BB35-2D1EAA23403B}" type="presParOf" srcId="{D6709D63-3A93-430D-815C-F28529BA2B2A}" destId="{572D0CFD-4E38-45AA-9812-BE393CF9A6C5}" srcOrd="9" destOrd="0" presId="urn:microsoft.com/office/officeart/2005/8/layout/hierarchy1"/>
    <dgm:cxn modelId="{674B1E8F-BDE5-453F-ABB0-A375AC3EF76C}" type="presParOf" srcId="{572D0CFD-4E38-45AA-9812-BE393CF9A6C5}" destId="{85F432B7-5B53-4317-9539-C50C2CD3FB58}" srcOrd="0" destOrd="0" presId="urn:microsoft.com/office/officeart/2005/8/layout/hierarchy1"/>
    <dgm:cxn modelId="{1FDFE787-EBC5-4EF5-9856-FF95551D4A45}" type="presParOf" srcId="{85F432B7-5B53-4317-9539-C50C2CD3FB58}" destId="{16063955-479E-4DD1-87C1-205DF757D882}" srcOrd="0" destOrd="0" presId="urn:microsoft.com/office/officeart/2005/8/layout/hierarchy1"/>
    <dgm:cxn modelId="{5BDA34F0-1534-4033-A3BB-ECCFBD38D1FF}" type="presParOf" srcId="{85F432B7-5B53-4317-9539-C50C2CD3FB58}" destId="{5EA47E77-107B-4661-B801-0E92C2DAEB1C}" srcOrd="1" destOrd="0" presId="urn:microsoft.com/office/officeart/2005/8/layout/hierarchy1"/>
    <dgm:cxn modelId="{97B06C12-2534-454D-9DC2-05164A84759D}" type="presParOf" srcId="{572D0CFD-4E38-45AA-9812-BE393CF9A6C5}" destId="{3E38E759-B08E-48EF-A0BB-D6B96C5D83E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D978E74-3CB8-4902-B4E5-4E0443A3365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9BF3A4D-5160-4919-AFBC-B6032410A8FB}">
      <dgm:prSet/>
      <dgm:spPr/>
      <dgm:t>
        <a:bodyPr/>
        <a:lstStyle/>
        <a:p>
          <a:r>
            <a:rPr lang="fr-FR"/>
            <a:t>ASL</a:t>
          </a:r>
        </a:p>
      </dgm:t>
    </dgm:pt>
    <dgm:pt modelId="{A482F4AA-2657-496D-BA6F-DF97A98B463A}" type="parTrans" cxnId="{120B531F-13D6-4E4D-B84C-05C0A90006C6}">
      <dgm:prSet/>
      <dgm:spPr/>
      <dgm:t>
        <a:bodyPr/>
        <a:lstStyle/>
        <a:p>
          <a:endParaRPr lang="fr-FR"/>
        </a:p>
      </dgm:t>
    </dgm:pt>
    <dgm:pt modelId="{537D99B8-A2A1-4CC1-9EF8-3E4F47C4543D}" type="sibTrans" cxnId="{120B531F-13D6-4E4D-B84C-05C0A90006C6}">
      <dgm:prSet/>
      <dgm:spPr/>
      <dgm:t>
        <a:bodyPr/>
        <a:lstStyle/>
        <a:p>
          <a:endParaRPr lang="fr-FR"/>
        </a:p>
      </dgm:t>
    </dgm:pt>
    <dgm:pt modelId="{3F9856BC-33FD-4C72-81AE-34C4E6BBD51E}">
      <dgm:prSet/>
      <dgm:spPr/>
      <dgm:t>
        <a:bodyPr/>
        <a:lstStyle/>
        <a:p>
          <a:r>
            <a:rPr lang="fr-FR"/>
            <a:t>Suivi du site</a:t>
          </a:r>
        </a:p>
      </dgm:t>
    </dgm:pt>
    <dgm:pt modelId="{21C55216-9147-4F16-805B-965A20DB0947}" type="parTrans" cxnId="{09B1A101-1E5C-4CFA-BE0F-6A9B49E0CA8A}">
      <dgm:prSet/>
      <dgm:spPr/>
      <dgm:t>
        <a:bodyPr/>
        <a:lstStyle/>
        <a:p>
          <a:endParaRPr lang="fr-FR"/>
        </a:p>
      </dgm:t>
    </dgm:pt>
    <dgm:pt modelId="{9F8333E0-394A-4B1A-9916-DD7AC6BA6C6D}" type="sibTrans" cxnId="{09B1A101-1E5C-4CFA-BE0F-6A9B49E0CA8A}">
      <dgm:prSet/>
      <dgm:spPr/>
      <dgm:t>
        <a:bodyPr/>
        <a:lstStyle/>
        <a:p>
          <a:endParaRPr lang="fr-FR"/>
        </a:p>
      </dgm:t>
    </dgm:pt>
    <dgm:pt modelId="{A6E3FED2-A089-471F-A4B1-63C7906AEE64}">
      <dgm:prSet/>
      <dgm:spPr/>
      <dgm:t>
        <a:bodyPr/>
        <a:lstStyle/>
        <a:p>
          <a:r>
            <a:rPr lang="fr-FR" dirty="0"/>
            <a:t>Parkings</a:t>
          </a:r>
        </a:p>
      </dgm:t>
    </dgm:pt>
    <dgm:pt modelId="{267C1375-A77E-4BCA-B843-C7D3384F8F5D}" type="parTrans" cxnId="{8DE02CA0-F7A8-42E6-8011-8F2D2F01EDF5}">
      <dgm:prSet/>
      <dgm:spPr/>
      <dgm:t>
        <a:bodyPr/>
        <a:lstStyle/>
        <a:p>
          <a:endParaRPr lang="fr-FR"/>
        </a:p>
      </dgm:t>
    </dgm:pt>
    <dgm:pt modelId="{D537E704-320A-44D6-B921-EEFE79E13491}" type="sibTrans" cxnId="{8DE02CA0-F7A8-42E6-8011-8F2D2F01EDF5}">
      <dgm:prSet/>
      <dgm:spPr/>
      <dgm:t>
        <a:bodyPr/>
        <a:lstStyle/>
        <a:p>
          <a:endParaRPr lang="fr-FR"/>
        </a:p>
      </dgm:t>
    </dgm:pt>
    <dgm:pt modelId="{D232269F-99E9-49C8-BEFC-AA9C66552E4B}">
      <dgm:prSet/>
      <dgm:spPr/>
      <dgm:t>
        <a:bodyPr/>
        <a:lstStyle/>
        <a:p>
          <a:r>
            <a:rPr lang="fr-FR" dirty="0"/>
            <a:t>Portail</a:t>
          </a:r>
        </a:p>
      </dgm:t>
    </dgm:pt>
    <dgm:pt modelId="{AD8B240B-F0A6-4D39-B4AF-1B2AA868D78C}" type="parTrans" cxnId="{C66BBDDB-771D-455A-836C-3AD4BDABAE2E}">
      <dgm:prSet/>
      <dgm:spPr/>
      <dgm:t>
        <a:bodyPr/>
        <a:lstStyle/>
        <a:p>
          <a:endParaRPr lang="fr-FR"/>
        </a:p>
      </dgm:t>
    </dgm:pt>
    <dgm:pt modelId="{CF977210-020F-4302-90D3-63F7C107385B}" type="sibTrans" cxnId="{C66BBDDB-771D-455A-836C-3AD4BDABAE2E}">
      <dgm:prSet/>
      <dgm:spPr/>
      <dgm:t>
        <a:bodyPr/>
        <a:lstStyle/>
        <a:p>
          <a:endParaRPr lang="fr-FR"/>
        </a:p>
      </dgm:t>
    </dgm:pt>
    <dgm:pt modelId="{BB726901-FAF9-4BDA-8B4D-57FDC5669980}">
      <dgm:prSet/>
      <dgm:spPr/>
      <dgm:t>
        <a:bodyPr/>
        <a:lstStyle/>
        <a:p>
          <a:r>
            <a:rPr lang="fr-FR" dirty="0"/>
            <a:t>NYN08 (rue)</a:t>
          </a:r>
        </a:p>
      </dgm:t>
    </dgm:pt>
    <dgm:pt modelId="{16E2822D-2632-43BF-BBFE-C4C17F9167AD}" type="parTrans" cxnId="{7B3C08AD-BEA6-4040-8B2D-07ADA00B547D}">
      <dgm:prSet/>
      <dgm:spPr/>
      <dgm:t>
        <a:bodyPr/>
        <a:lstStyle/>
        <a:p>
          <a:endParaRPr lang="fr-FR"/>
        </a:p>
      </dgm:t>
    </dgm:pt>
    <dgm:pt modelId="{852A3B98-7407-4083-BEC1-3BC591026F28}" type="sibTrans" cxnId="{7B3C08AD-BEA6-4040-8B2D-07ADA00B547D}">
      <dgm:prSet/>
      <dgm:spPr/>
      <dgm:t>
        <a:bodyPr/>
        <a:lstStyle/>
        <a:p>
          <a:endParaRPr lang="fr-FR"/>
        </a:p>
      </dgm:t>
    </dgm:pt>
    <dgm:pt modelId="{4E1B6063-FC76-42DD-B10F-0AC51B3D4324}">
      <dgm:prSet/>
      <dgm:spPr/>
      <dgm:t>
        <a:bodyPr/>
        <a:lstStyle/>
        <a:p>
          <a:r>
            <a:rPr lang="fr-FR" dirty="0"/>
            <a:t>NYN09</a:t>
          </a:r>
        </a:p>
      </dgm:t>
    </dgm:pt>
    <dgm:pt modelId="{87AA8868-6A8D-459D-991D-D78805D74075}" type="parTrans" cxnId="{C9FA09C4-3B08-44E4-91A2-598C48292EA0}">
      <dgm:prSet/>
      <dgm:spPr/>
      <dgm:t>
        <a:bodyPr/>
        <a:lstStyle/>
        <a:p>
          <a:endParaRPr lang="fr-FR"/>
        </a:p>
      </dgm:t>
    </dgm:pt>
    <dgm:pt modelId="{2363DF25-58C9-468E-A70A-E5472F5279FE}" type="sibTrans" cxnId="{C9FA09C4-3B08-44E4-91A2-598C48292EA0}">
      <dgm:prSet/>
      <dgm:spPr/>
      <dgm:t>
        <a:bodyPr/>
        <a:lstStyle/>
        <a:p>
          <a:endParaRPr lang="fr-FR"/>
        </a:p>
      </dgm:t>
    </dgm:pt>
    <dgm:pt modelId="{AD89521A-6E6C-4767-AAD8-31C9921A9D26}">
      <dgm:prSet/>
      <dgm:spPr/>
      <dgm:t>
        <a:bodyPr/>
        <a:lstStyle/>
        <a:p>
          <a:r>
            <a:rPr lang="fr-FR" dirty="0"/>
            <a:t>NYN10 -basculante</a:t>
          </a:r>
        </a:p>
      </dgm:t>
    </dgm:pt>
    <dgm:pt modelId="{4D7BE019-3B52-42F7-B9F5-48F576BE93A1}" type="parTrans" cxnId="{BFA2DE22-7636-4ED3-BEE5-E5E5A7606AF1}">
      <dgm:prSet/>
      <dgm:spPr/>
      <dgm:t>
        <a:bodyPr/>
        <a:lstStyle/>
        <a:p>
          <a:endParaRPr lang="fr-FR"/>
        </a:p>
      </dgm:t>
    </dgm:pt>
    <dgm:pt modelId="{68471DC0-6EA8-42EB-9090-443512CA7541}" type="sibTrans" cxnId="{BFA2DE22-7636-4ED3-BEE5-E5E5A7606AF1}">
      <dgm:prSet/>
      <dgm:spPr/>
      <dgm:t>
        <a:bodyPr/>
        <a:lstStyle/>
        <a:p>
          <a:endParaRPr lang="fr-FR"/>
        </a:p>
      </dgm:t>
    </dgm:pt>
    <dgm:pt modelId="{A0405109-B1EC-4900-8357-C3D6A965CD2B}">
      <dgm:prSet/>
      <dgm:spPr/>
      <dgm:t>
        <a:bodyPr/>
        <a:lstStyle/>
        <a:p>
          <a:r>
            <a:rPr lang="fr-FR" dirty="0"/>
            <a:t>Rampe</a:t>
          </a:r>
        </a:p>
      </dgm:t>
    </dgm:pt>
    <dgm:pt modelId="{A42F0D10-11C9-4CE1-A6DF-E4A82EC96ECF}" type="parTrans" cxnId="{8B2B6722-BEF8-4FD0-858B-A998AC74705E}">
      <dgm:prSet/>
      <dgm:spPr/>
      <dgm:t>
        <a:bodyPr/>
        <a:lstStyle/>
        <a:p>
          <a:endParaRPr lang="fr-FR"/>
        </a:p>
      </dgm:t>
    </dgm:pt>
    <dgm:pt modelId="{4F383826-B8A3-4C55-B9A0-CF76E81E93E1}" type="sibTrans" cxnId="{8B2B6722-BEF8-4FD0-858B-A998AC74705E}">
      <dgm:prSet/>
      <dgm:spPr/>
      <dgm:t>
        <a:bodyPr/>
        <a:lstStyle/>
        <a:p>
          <a:endParaRPr lang="fr-FR"/>
        </a:p>
      </dgm:t>
    </dgm:pt>
    <dgm:pt modelId="{4502C831-1775-4D08-B808-17211AE1D6BD}">
      <dgm:prSet/>
      <dgm:spPr/>
      <dgm:t>
        <a:bodyPr/>
        <a:lstStyle/>
        <a:p>
          <a:r>
            <a:rPr lang="fr-FR" dirty="0"/>
            <a:t>Système Sécurité Incendie</a:t>
          </a:r>
        </a:p>
      </dgm:t>
    </dgm:pt>
    <dgm:pt modelId="{C1F72631-A3DA-4310-A271-E26B5F26E7E9}" type="parTrans" cxnId="{A9926095-89A8-401E-A056-228EF3A58ADC}">
      <dgm:prSet/>
      <dgm:spPr/>
      <dgm:t>
        <a:bodyPr/>
        <a:lstStyle/>
        <a:p>
          <a:endParaRPr lang="fr-FR"/>
        </a:p>
      </dgm:t>
    </dgm:pt>
    <dgm:pt modelId="{56CBE403-0167-4BFC-9734-A4A2BBBB9484}" type="sibTrans" cxnId="{A9926095-89A8-401E-A056-228EF3A58ADC}">
      <dgm:prSet/>
      <dgm:spPr/>
      <dgm:t>
        <a:bodyPr/>
        <a:lstStyle/>
        <a:p>
          <a:endParaRPr lang="fr-FR"/>
        </a:p>
      </dgm:t>
    </dgm:pt>
    <dgm:pt modelId="{AFD5E034-521B-4B11-A62B-E022F07CF819}">
      <dgm:prSet/>
      <dgm:spPr/>
      <dgm:t>
        <a:bodyPr/>
        <a:lstStyle/>
        <a:p>
          <a:r>
            <a:rPr lang="fr-FR" dirty="0"/>
            <a:t>R-3</a:t>
          </a:r>
        </a:p>
      </dgm:t>
    </dgm:pt>
    <dgm:pt modelId="{86E7DB9F-C86E-48D5-B286-D517744B3128}" type="parTrans" cxnId="{D853579F-B249-4BC8-A330-D0BD9BA854AA}">
      <dgm:prSet/>
      <dgm:spPr/>
      <dgm:t>
        <a:bodyPr/>
        <a:lstStyle/>
        <a:p>
          <a:endParaRPr lang="fr-FR"/>
        </a:p>
      </dgm:t>
    </dgm:pt>
    <dgm:pt modelId="{1FCC3441-4105-46DC-B28F-8EF36C95F403}" type="sibTrans" cxnId="{D853579F-B249-4BC8-A330-D0BD9BA854AA}">
      <dgm:prSet/>
      <dgm:spPr/>
      <dgm:t>
        <a:bodyPr/>
        <a:lstStyle/>
        <a:p>
          <a:endParaRPr lang="fr-FR"/>
        </a:p>
      </dgm:t>
    </dgm:pt>
    <dgm:pt modelId="{C64C1DD5-DF15-4191-98D3-688CD94DDFA1}">
      <dgm:prSet/>
      <dgm:spPr/>
      <dgm:t>
        <a:bodyPr/>
        <a:lstStyle/>
        <a:p>
          <a:r>
            <a:rPr lang="fr-FR" dirty="0"/>
            <a:t>Extracteur   R-3</a:t>
          </a:r>
        </a:p>
      </dgm:t>
    </dgm:pt>
    <dgm:pt modelId="{12F5E5FE-EB1F-40DC-83CE-AA84F3F2D6FE}" type="parTrans" cxnId="{3F7EAF34-942B-4624-B496-2F24E14A641B}">
      <dgm:prSet/>
      <dgm:spPr/>
      <dgm:t>
        <a:bodyPr/>
        <a:lstStyle/>
        <a:p>
          <a:endParaRPr lang="fr-FR"/>
        </a:p>
      </dgm:t>
    </dgm:pt>
    <dgm:pt modelId="{3076B3F2-076D-4B06-9A7A-05D14A689688}" type="sibTrans" cxnId="{3F7EAF34-942B-4624-B496-2F24E14A641B}">
      <dgm:prSet/>
      <dgm:spPr/>
      <dgm:t>
        <a:bodyPr/>
        <a:lstStyle/>
        <a:p>
          <a:endParaRPr lang="fr-FR"/>
        </a:p>
      </dgm:t>
    </dgm:pt>
    <dgm:pt modelId="{0E2B92DD-F249-4EE0-9BFF-8EB2DCF6D8BB}">
      <dgm:prSet/>
      <dgm:spPr/>
      <dgm:t>
        <a:bodyPr/>
        <a:lstStyle/>
        <a:p>
          <a:r>
            <a:rPr lang="fr-FR" dirty="0"/>
            <a:t>R-4</a:t>
          </a:r>
        </a:p>
      </dgm:t>
    </dgm:pt>
    <dgm:pt modelId="{DF4E8B72-768A-49C6-8791-022DB14CB50E}" type="parTrans" cxnId="{C51FD9CB-CFCE-4DFB-9D12-B13BB670D525}">
      <dgm:prSet/>
      <dgm:spPr/>
      <dgm:t>
        <a:bodyPr/>
        <a:lstStyle/>
        <a:p>
          <a:endParaRPr lang="fr-FR"/>
        </a:p>
      </dgm:t>
    </dgm:pt>
    <dgm:pt modelId="{F267E424-9516-412D-9DE2-BD9892282D20}" type="sibTrans" cxnId="{C51FD9CB-CFCE-4DFB-9D12-B13BB670D525}">
      <dgm:prSet/>
      <dgm:spPr/>
      <dgm:t>
        <a:bodyPr/>
        <a:lstStyle/>
        <a:p>
          <a:endParaRPr lang="fr-FR"/>
        </a:p>
      </dgm:t>
    </dgm:pt>
    <dgm:pt modelId="{48D9C353-C91D-4A0B-AB7F-0C3BAA2148CE}">
      <dgm:prSet/>
      <dgm:spPr/>
      <dgm:t>
        <a:bodyPr/>
        <a:lstStyle/>
        <a:p>
          <a:r>
            <a:rPr lang="fr-FR" dirty="0"/>
            <a:t>Parking 29</a:t>
          </a:r>
        </a:p>
      </dgm:t>
    </dgm:pt>
    <dgm:pt modelId="{D0AA4B94-2C29-4C83-BDE6-1A5E4DF368A2}" type="parTrans" cxnId="{A21E2D93-8608-44C0-A331-2EE08F8A62CF}">
      <dgm:prSet/>
      <dgm:spPr/>
      <dgm:t>
        <a:bodyPr/>
        <a:lstStyle/>
        <a:p>
          <a:endParaRPr lang="fr-FR"/>
        </a:p>
      </dgm:t>
    </dgm:pt>
    <dgm:pt modelId="{66B17E8A-E9E5-4E1A-94C3-31E3CA1F73DD}" type="sibTrans" cxnId="{A21E2D93-8608-44C0-A331-2EE08F8A62CF}">
      <dgm:prSet/>
      <dgm:spPr/>
      <dgm:t>
        <a:bodyPr/>
        <a:lstStyle/>
        <a:p>
          <a:endParaRPr lang="fr-FR"/>
        </a:p>
      </dgm:t>
    </dgm:pt>
    <dgm:pt modelId="{18623453-A5F2-44DD-BFA8-BD8D8652D163}">
      <dgm:prSet/>
      <dgm:spPr/>
      <dgm:t>
        <a:bodyPr/>
        <a:lstStyle/>
        <a:p>
          <a:r>
            <a:rPr lang="fr-FR" dirty="0"/>
            <a:t>Parking 30</a:t>
          </a:r>
        </a:p>
      </dgm:t>
    </dgm:pt>
    <dgm:pt modelId="{2F7B33FE-D6B5-47A0-9CB0-96248AF880C4}" type="parTrans" cxnId="{EE87D3BC-7672-4D29-A775-DF94E481841F}">
      <dgm:prSet/>
      <dgm:spPr/>
      <dgm:t>
        <a:bodyPr/>
        <a:lstStyle/>
        <a:p>
          <a:endParaRPr lang="fr-FR"/>
        </a:p>
      </dgm:t>
    </dgm:pt>
    <dgm:pt modelId="{66918E84-93C7-49F5-95B0-29FBF4A82CB2}" type="sibTrans" cxnId="{EE87D3BC-7672-4D29-A775-DF94E481841F}">
      <dgm:prSet/>
      <dgm:spPr/>
      <dgm:t>
        <a:bodyPr/>
        <a:lstStyle/>
        <a:p>
          <a:endParaRPr lang="fr-FR"/>
        </a:p>
      </dgm:t>
    </dgm:pt>
    <dgm:pt modelId="{0A65F157-3D44-423D-8A37-5BF50FB93544}">
      <dgm:prSet/>
      <dgm:spPr/>
      <dgm:t>
        <a:bodyPr/>
        <a:lstStyle/>
        <a:p>
          <a:r>
            <a:rPr lang="fr-FR" dirty="0"/>
            <a:t>Parking 31</a:t>
          </a:r>
        </a:p>
      </dgm:t>
    </dgm:pt>
    <dgm:pt modelId="{D72E6DA0-D04D-4E18-8A39-C28733CF422B}" type="parTrans" cxnId="{99006AA8-1E3A-4D53-9D34-749C58F06EBC}">
      <dgm:prSet/>
      <dgm:spPr/>
      <dgm:t>
        <a:bodyPr/>
        <a:lstStyle/>
        <a:p>
          <a:endParaRPr lang="fr-FR"/>
        </a:p>
      </dgm:t>
    </dgm:pt>
    <dgm:pt modelId="{179B94CD-9A57-4609-A1E7-8AAACDD43E20}" type="sibTrans" cxnId="{99006AA8-1E3A-4D53-9D34-749C58F06EBC}">
      <dgm:prSet/>
      <dgm:spPr/>
      <dgm:t>
        <a:bodyPr/>
        <a:lstStyle/>
        <a:p>
          <a:endParaRPr lang="fr-FR"/>
        </a:p>
      </dgm:t>
    </dgm:pt>
    <dgm:pt modelId="{F85A702D-4277-4595-8394-76765764F12B}" type="pres">
      <dgm:prSet presAssocID="{DD978E74-3CB8-4902-B4E5-4E0443A3365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A672ED2-E42C-4E3A-B6EB-3E2F1565FC56}" type="pres">
      <dgm:prSet presAssocID="{39BF3A4D-5160-4919-AFBC-B6032410A8FB}" presName="hierRoot1" presStyleCnt="0"/>
      <dgm:spPr/>
    </dgm:pt>
    <dgm:pt modelId="{25A04D0E-9C81-4C3C-91E8-074E110DBF76}" type="pres">
      <dgm:prSet presAssocID="{39BF3A4D-5160-4919-AFBC-B6032410A8FB}" presName="composite" presStyleCnt="0"/>
      <dgm:spPr/>
    </dgm:pt>
    <dgm:pt modelId="{BA92962F-1BED-4CEF-A0AA-64FF486B2DB1}" type="pres">
      <dgm:prSet presAssocID="{39BF3A4D-5160-4919-AFBC-B6032410A8FB}" presName="background" presStyleLbl="node0" presStyleIdx="0" presStyleCnt="1"/>
      <dgm:spPr/>
    </dgm:pt>
    <dgm:pt modelId="{3FD9E508-074D-4F6A-B851-3535C7D9C623}" type="pres">
      <dgm:prSet presAssocID="{39BF3A4D-5160-4919-AFBC-B6032410A8FB}" presName="text" presStyleLbl="fgAcc0" presStyleIdx="0" presStyleCnt="1">
        <dgm:presLayoutVars>
          <dgm:chPref val="3"/>
        </dgm:presLayoutVars>
      </dgm:prSet>
      <dgm:spPr/>
    </dgm:pt>
    <dgm:pt modelId="{2E8768D2-5141-43D9-BE60-7B5B747387F5}" type="pres">
      <dgm:prSet presAssocID="{39BF3A4D-5160-4919-AFBC-B6032410A8FB}" presName="hierChild2" presStyleCnt="0"/>
      <dgm:spPr/>
    </dgm:pt>
    <dgm:pt modelId="{BC5D0386-3854-4AF4-994D-0247574CB802}" type="pres">
      <dgm:prSet presAssocID="{21C55216-9147-4F16-805B-965A20DB0947}" presName="Name10" presStyleLbl="parChTrans1D2" presStyleIdx="0" presStyleCnt="1"/>
      <dgm:spPr/>
    </dgm:pt>
    <dgm:pt modelId="{15E5E579-6BC9-46DA-B8B5-76F157BBC695}" type="pres">
      <dgm:prSet presAssocID="{3F9856BC-33FD-4C72-81AE-34C4E6BBD51E}" presName="hierRoot2" presStyleCnt="0"/>
      <dgm:spPr/>
    </dgm:pt>
    <dgm:pt modelId="{5BAF1CE1-4265-4A79-A449-20E7FAE02A83}" type="pres">
      <dgm:prSet presAssocID="{3F9856BC-33FD-4C72-81AE-34C4E6BBD51E}" presName="composite2" presStyleCnt="0"/>
      <dgm:spPr/>
    </dgm:pt>
    <dgm:pt modelId="{7B82134F-C4EB-490A-9B79-AF30522E3ACB}" type="pres">
      <dgm:prSet presAssocID="{3F9856BC-33FD-4C72-81AE-34C4E6BBD51E}" presName="background2" presStyleLbl="node2" presStyleIdx="0" presStyleCnt="1"/>
      <dgm:spPr/>
    </dgm:pt>
    <dgm:pt modelId="{D75965BE-CC74-441F-B4E1-BCF304EECDBF}" type="pres">
      <dgm:prSet presAssocID="{3F9856BC-33FD-4C72-81AE-34C4E6BBD51E}" presName="text2" presStyleLbl="fgAcc2" presStyleIdx="0" presStyleCnt="1">
        <dgm:presLayoutVars>
          <dgm:chPref val="3"/>
        </dgm:presLayoutVars>
      </dgm:prSet>
      <dgm:spPr/>
    </dgm:pt>
    <dgm:pt modelId="{FECB9145-775B-431E-98A9-6D2F30B0E7B6}" type="pres">
      <dgm:prSet presAssocID="{3F9856BC-33FD-4C72-81AE-34C4E6BBD51E}" presName="hierChild3" presStyleCnt="0"/>
      <dgm:spPr/>
    </dgm:pt>
    <dgm:pt modelId="{2D711655-197C-4018-ACA4-AD5901815452}" type="pres">
      <dgm:prSet presAssocID="{267C1375-A77E-4BCA-B843-C7D3384F8F5D}" presName="Name17" presStyleLbl="parChTrans1D3" presStyleIdx="0" presStyleCnt="1"/>
      <dgm:spPr/>
    </dgm:pt>
    <dgm:pt modelId="{E1ABF563-CA57-4B4C-94A6-FD4A64B311A7}" type="pres">
      <dgm:prSet presAssocID="{A6E3FED2-A089-471F-A4B1-63C7906AEE64}" presName="hierRoot3" presStyleCnt="0"/>
      <dgm:spPr/>
    </dgm:pt>
    <dgm:pt modelId="{24E15FAE-65AF-4279-9501-A42FCBC951A4}" type="pres">
      <dgm:prSet presAssocID="{A6E3FED2-A089-471F-A4B1-63C7906AEE64}" presName="composite3" presStyleCnt="0"/>
      <dgm:spPr/>
    </dgm:pt>
    <dgm:pt modelId="{E0702EF2-CFFF-4CB2-942B-14AAAAD93019}" type="pres">
      <dgm:prSet presAssocID="{A6E3FED2-A089-471F-A4B1-63C7906AEE64}" presName="background3" presStyleLbl="node3" presStyleIdx="0" presStyleCnt="1"/>
      <dgm:spPr/>
    </dgm:pt>
    <dgm:pt modelId="{A5FEA491-0BF9-478D-90D0-4BF0FB2A1BBA}" type="pres">
      <dgm:prSet presAssocID="{A6E3FED2-A089-471F-A4B1-63C7906AEE64}" presName="text3" presStyleLbl="fgAcc3" presStyleIdx="0" presStyleCnt="1">
        <dgm:presLayoutVars>
          <dgm:chPref val="3"/>
        </dgm:presLayoutVars>
      </dgm:prSet>
      <dgm:spPr/>
    </dgm:pt>
    <dgm:pt modelId="{944854BF-AF79-4649-BA09-43488A460E4E}" type="pres">
      <dgm:prSet presAssocID="{A6E3FED2-A089-471F-A4B1-63C7906AEE64}" presName="hierChild4" presStyleCnt="0"/>
      <dgm:spPr/>
    </dgm:pt>
    <dgm:pt modelId="{FF910825-6D5B-4744-B13D-380684F66777}" type="pres">
      <dgm:prSet presAssocID="{AD8B240B-F0A6-4D39-B4AF-1B2AA868D78C}" presName="Name23" presStyleLbl="parChTrans1D4" presStyleIdx="0" presStyleCnt="12"/>
      <dgm:spPr/>
    </dgm:pt>
    <dgm:pt modelId="{6B7C7A1F-731A-41F2-9A4D-37A322DE4645}" type="pres">
      <dgm:prSet presAssocID="{D232269F-99E9-49C8-BEFC-AA9C66552E4B}" presName="hierRoot4" presStyleCnt="0"/>
      <dgm:spPr/>
    </dgm:pt>
    <dgm:pt modelId="{3EE299AE-3316-4DD6-9320-898EBE9031A1}" type="pres">
      <dgm:prSet presAssocID="{D232269F-99E9-49C8-BEFC-AA9C66552E4B}" presName="composite4" presStyleCnt="0"/>
      <dgm:spPr/>
    </dgm:pt>
    <dgm:pt modelId="{FBC559A2-CC0F-4F2F-97A2-F54A37927CB2}" type="pres">
      <dgm:prSet presAssocID="{D232269F-99E9-49C8-BEFC-AA9C66552E4B}" presName="background4" presStyleLbl="node4" presStyleIdx="0" presStyleCnt="12"/>
      <dgm:spPr/>
    </dgm:pt>
    <dgm:pt modelId="{1766621C-8280-4AC2-9FD0-242A69471D0E}" type="pres">
      <dgm:prSet presAssocID="{D232269F-99E9-49C8-BEFC-AA9C66552E4B}" presName="text4" presStyleLbl="fgAcc4" presStyleIdx="0" presStyleCnt="12">
        <dgm:presLayoutVars>
          <dgm:chPref val="3"/>
        </dgm:presLayoutVars>
      </dgm:prSet>
      <dgm:spPr/>
    </dgm:pt>
    <dgm:pt modelId="{DBBD9DA3-D024-47EF-9FA4-57BAEF512037}" type="pres">
      <dgm:prSet presAssocID="{D232269F-99E9-49C8-BEFC-AA9C66552E4B}" presName="hierChild5" presStyleCnt="0"/>
      <dgm:spPr/>
    </dgm:pt>
    <dgm:pt modelId="{BEC61F1E-A511-493B-9772-EAD209262092}" type="pres">
      <dgm:prSet presAssocID="{16E2822D-2632-43BF-BBFE-C4C17F9167AD}" presName="Name23" presStyleLbl="parChTrans1D4" presStyleIdx="1" presStyleCnt="12"/>
      <dgm:spPr/>
    </dgm:pt>
    <dgm:pt modelId="{046BFEAC-95E4-4E25-AD1A-6A98DD407844}" type="pres">
      <dgm:prSet presAssocID="{BB726901-FAF9-4BDA-8B4D-57FDC5669980}" presName="hierRoot4" presStyleCnt="0"/>
      <dgm:spPr/>
    </dgm:pt>
    <dgm:pt modelId="{B03F8932-CB98-45B5-8505-97FE85D91065}" type="pres">
      <dgm:prSet presAssocID="{BB726901-FAF9-4BDA-8B4D-57FDC5669980}" presName="composite4" presStyleCnt="0"/>
      <dgm:spPr/>
    </dgm:pt>
    <dgm:pt modelId="{F394D982-1EC7-479C-A32F-A2BD61B1D9BF}" type="pres">
      <dgm:prSet presAssocID="{BB726901-FAF9-4BDA-8B4D-57FDC5669980}" presName="background4" presStyleLbl="node4" presStyleIdx="1" presStyleCnt="12"/>
      <dgm:spPr/>
    </dgm:pt>
    <dgm:pt modelId="{9A4C5E99-442D-4CD7-B857-3112D5AC5CEE}" type="pres">
      <dgm:prSet presAssocID="{BB726901-FAF9-4BDA-8B4D-57FDC5669980}" presName="text4" presStyleLbl="fgAcc4" presStyleIdx="1" presStyleCnt="12">
        <dgm:presLayoutVars>
          <dgm:chPref val="3"/>
        </dgm:presLayoutVars>
      </dgm:prSet>
      <dgm:spPr/>
    </dgm:pt>
    <dgm:pt modelId="{CA906078-241F-4C3A-88AE-D49B081A1668}" type="pres">
      <dgm:prSet presAssocID="{BB726901-FAF9-4BDA-8B4D-57FDC5669980}" presName="hierChild5" presStyleCnt="0"/>
      <dgm:spPr/>
    </dgm:pt>
    <dgm:pt modelId="{9D3C51C8-22BE-43B6-ABB2-D7C16D15653C}" type="pres">
      <dgm:prSet presAssocID="{87AA8868-6A8D-459D-991D-D78805D74075}" presName="Name23" presStyleLbl="parChTrans1D4" presStyleIdx="2" presStyleCnt="12"/>
      <dgm:spPr/>
    </dgm:pt>
    <dgm:pt modelId="{555B1E50-C5D1-496C-841E-476C1E5D1C6F}" type="pres">
      <dgm:prSet presAssocID="{4E1B6063-FC76-42DD-B10F-0AC51B3D4324}" presName="hierRoot4" presStyleCnt="0"/>
      <dgm:spPr/>
    </dgm:pt>
    <dgm:pt modelId="{86111D90-4364-43B8-AAEB-2A71670C24A9}" type="pres">
      <dgm:prSet presAssocID="{4E1B6063-FC76-42DD-B10F-0AC51B3D4324}" presName="composite4" presStyleCnt="0"/>
      <dgm:spPr/>
    </dgm:pt>
    <dgm:pt modelId="{C87F418A-69E5-486B-B5D2-394D51CC693C}" type="pres">
      <dgm:prSet presAssocID="{4E1B6063-FC76-42DD-B10F-0AC51B3D4324}" presName="background4" presStyleLbl="node4" presStyleIdx="2" presStyleCnt="12"/>
      <dgm:spPr/>
    </dgm:pt>
    <dgm:pt modelId="{1C1FD126-1860-48E8-A0C6-375110808191}" type="pres">
      <dgm:prSet presAssocID="{4E1B6063-FC76-42DD-B10F-0AC51B3D4324}" presName="text4" presStyleLbl="fgAcc4" presStyleIdx="2" presStyleCnt="12">
        <dgm:presLayoutVars>
          <dgm:chPref val="3"/>
        </dgm:presLayoutVars>
      </dgm:prSet>
      <dgm:spPr/>
    </dgm:pt>
    <dgm:pt modelId="{FCB9B10A-99BF-4950-9F05-87E1E765BC21}" type="pres">
      <dgm:prSet presAssocID="{4E1B6063-FC76-42DD-B10F-0AC51B3D4324}" presName="hierChild5" presStyleCnt="0"/>
      <dgm:spPr/>
    </dgm:pt>
    <dgm:pt modelId="{29D1DA03-A7C3-4493-BDB3-BC9465A48895}" type="pres">
      <dgm:prSet presAssocID="{4D7BE019-3B52-42F7-B9F5-48F576BE93A1}" presName="Name23" presStyleLbl="parChTrans1D4" presStyleIdx="3" presStyleCnt="12"/>
      <dgm:spPr/>
    </dgm:pt>
    <dgm:pt modelId="{382F8585-84BD-4FC9-B03C-B8B58A4CA91D}" type="pres">
      <dgm:prSet presAssocID="{AD89521A-6E6C-4767-AAD8-31C9921A9D26}" presName="hierRoot4" presStyleCnt="0"/>
      <dgm:spPr/>
    </dgm:pt>
    <dgm:pt modelId="{2D50D9FB-10B5-4D39-8449-45A170C803E0}" type="pres">
      <dgm:prSet presAssocID="{AD89521A-6E6C-4767-AAD8-31C9921A9D26}" presName="composite4" presStyleCnt="0"/>
      <dgm:spPr/>
    </dgm:pt>
    <dgm:pt modelId="{C2C7CA88-3991-4DC6-B7C1-F696E6A81FFB}" type="pres">
      <dgm:prSet presAssocID="{AD89521A-6E6C-4767-AAD8-31C9921A9D26}" presName="background4" presStyleLbl="node4" presStyleIdx="3" presStyleCnt="12"/>
      <dgm:spPr/>
    </dgm:pt>
    <dgm:pt modelId="{E694C12D-0633-4DDC-B2CD-F8BD75ACD2F0}" type="pres">
      <dgm:prSet presAssocID="{AD89521A-6E6C-4767-AAD8-31C9921A9D26}" presName="text4" presStyleLbl="fgAcc4" presStyleIdx="3" presStyleCnt="12">
        <dgm:presLayoutVars>
          <dgm:chPref val="3"/>
        </dgm:presLayoutVars>
      </dgm:prSet>
      <dgm:spPr/>
    </dgm:pt>
    <dgm:pt modelId="{3F6820A4-14AE-4DF1-B604-83796BEF4612}" type="pres">
      <dgm:prSet presAssocID="{AD89521A-6E6C-4767-AAD8-31C9921A9D26}" presName="hierChild5" presStyleCnt="0"/>
      <dgm:spPr/>
    </dgm:pt>
    <dgm:pt modelId="{70A027E4-A903-4106-822F-17B5D794940E}" type="pres">
      <dgm:prSet presAssocID="{A42F0D10-11C9-4CE1-A6DF-E4A82EC96ECF}" presName="Name23" presStyleLbl="parChTrans1D4" presStyleIdx="4" presStyleCnt="12"/>
      <dgm:spPr/>
    </dgm:pt>
    <dgm:pt modelId="{F719D61D-B682-451C-B323-3663F30D046C}" type="pres">
      <dgm:prSet presAssocID="{A0405109-B1EC-4900-8357-C3D6A965CD2B}" presName="hierRoot4" presStyleCnt="0"/>
      <dgm:spPr/>
    </dgm:pt>
    <dgm:pt modelId="{B598BDC4-2F37-482B-8A68-616DBB7AE8C8}" type="pres">
      <dgm:prSet presAssocID="{A0405109-B1EC-4900-8357-C3D6A965CD2B}" presName="composite4" presStyleCnt="0"/>
      <dgm:spPr/>
    </dgm:pt>
    <dgm:pt modelId="{88272A64-383E-4771-818E-FC9A0B187E79}" type="pres">
      <dgm:prSet presAssocID="{A0405109-B1EC-4900-8357-C3D6A965CD2B}" presName="background4" presStyleLbl="node4" presStyleIdx="4" presStyleCnt="12"/>
      <dgm:spPr/>
    </dgm:pt>
    <dgm:pt modelId="{BDB20669-2558-4551-9228-C0F0671397DC}" type="pres">
      <dgm:prSet presAssocID="{A0405109-B1EC-4900-8357-C3D6A965CD2B}" presName="text4" presStyleLbl="fgAcc4" presStyleIdx="4" presStyleCnt="12">
        <dgm:presLayoutVars>
          <dgm:chPref val="3"/>
        </dgm:presLayoutVars>
      </dgm:prSet>
      <dgm:spPr/>
    </dgm:pt>
    <dgm:pt modelId="{1CAF7078-1802-4204-9C1B-AB3524AC38F8}" type="pres">
      <dgm:prSet presAssocID="{A0405109-B1EC-4900-8357-C3D6A965CD2B}" presName="hierChild5" presStyleCnt="0"/>
      <dgm:spPr/>
    </dgm:pt>
    <dgm:pt modelId="{B376321F-5168-4786-8775-FC88E918A98A}" type="pres">
      <dgm:prSet presAssocID="{86E7DB9F-C86E-48D5-B286-D517744B3128}" presName="Name23" presStyleLbl="parChTrans1D4" presStyleIdx="5" presStyleCnt="12"/>
      <dgm:spPr/>
    </dgm:pt>
    <dgm:pt modelId="{35D22980-6CC4-48B9-8C1F-97FCEDED247F}" type="pres">
      <dgm:prSet presAssocID="{AFD5E034-521B-4B11-A62B-E022F07CF819}" presName="hierRoot4" presStyleCnt="0"/>
      <dgm:spPr/>
    </dgm:pt>
    <dgm:pt modelId="{351983EB-8D54-49F1-8A70-105CBD39F975}" type="pres">
      <dgm:prSet presAssocID="{AFD5E034-521B-4B11-A62B-E022F07CF819}" presName="composite4" presStyleCnt="0"/>
      <dgm:spPr/>
    </dgm:pt>
    <dgm:pt modelId="{BC10D51C-9943-4832-AD17-C0C573C54B47}" type="pres">
      <dgm:prSet presAssocID="{AFD5E034-521B-4B11-A62B-E022F07CF819}" presName="background4" presStyleLbl="node4" presStyleIdx="5" presStyleCnt="12"/>
      <dgm:spPr/>
    </dgm:pt>
    <dgm:pt modelId="{83BA526F-D5E0-4DEC-9CD9-134E64622C6A}" type="pres">
      <dgm:prSet presAssocID="{AFD5E034-521B-4B11-A62B-E022F07CF819}" presName="text4" presStyleLbl="fgAcc4" presStyleIdx="5" presStyleCnt="12">
        <dgm:presLayoutVars>
          <dgm:chPref val="3"/>
        </dgm:presLayoutVars>
      </dgm:prSet>
      <dgm:spPr/>
    </dgm:pt>
    <dgm:pt modelId="{BD5D2D5A-1A6D-4915-B454-E8F0579E9A65}" type="pres">
      <dgm:prSet presAssocID="{AFD5E034-521B-4B11-A62B-E022F07CF819}" presName="hierChild5" presStyleCnt="0"/>
      <dgm:spPr/>
    </dgm:pt>
    <dgm:pt modelId="{C0619FF7-4F22-4F6E-8523-330E9D62EFFD}" type="pres">
      <dgm:prSet presAssocID="{12F5E5FE-EB1F-40DC-83CE-AA84F3F2D6FE}" presName="Name23" presStyleLbl="parChTrans1D4" presStyleIdx="6" presStyleCnt="12"/>
      <dgm:spPr/>
    </dgm:pt>
    <dgm:pt modelId="{AC19CD10-9C56-4514-9DC3-2F4DB16B8A86}" type="pres">
      <dgm:prSet presAssocID="{C64C1DD5-DF15-4191-98D3-688CD94DDFA1}" presName="hierRoot4" presStyleCnt="0"/>
      <dgm:spPr/>
    </dgm:pt>
    <dgm:pt modelId="{EADC4B97-CF0E-4B9A-9A1E-5A5EE97C737A}" type="pres">
      <dgm:prSet presAssocID="{C64C1DD5-DF15-4191-98D3-688CD94DDFA1}" presName="composite4" presStyleCnt="0"/>
      <dgm:spPr/>
    </dgm:pt>
    <dgm:pt modelId="{38314CBC-FD90-4E00-93F4-AA6A2B0BECAB}" type="pres">
      <dgm:prSet presAssocID="{C64C1DD5-DF15-4191-98D3-688CD94DDFA1}" presName="background4" presStyleLbl="node4" presStyleIdx="6" presStyleCnt="12"/>
      <dgm:spPr/>
    </dgm:pt>
    <dgm:pt modelId="{A2D519C7-A96E-4E76-9682-E96C2E4317C1}" type="pres">
      <dgm:prSet presAssocID="{C64C1DD5-DF15-4191-98D3-688CD94DDFA1}" presName="text4" presStyleLbl="fgAcc4" presStyleIdx="6" presStyleCnt="12">
        <dgm:presLayoutVars>
          <dgm:chPref val="3"/>
        </dgm:presLayoutVars>
      </dgm:prSet>
      <dgm:spPr/>
    </dgm:pt>
    <dgm:pt modelId="{A96067D0-DA0C-4F20-9D7E-0F94EEA0498D}" type="pres">
      <dgm:prSet presAssocID="{C64C1DD5-DF15-4191-98D3-688CD94DDFA1}" presName="hierChild5" presStyleCnt="0"/>
      <dgm:spPr/>
    </dgm:pt>
    <dgm:pt modelId="{FD1FC814-B95A-4BAD-B485-05939752775B}" type="pres">
      <dgm:prSet presAssocID="{D0AA4B94-2C29-4C83-BDE6-1A5E4DF368A2}" presName="Name23" presStyleLbl="parChTrans1D4" presStyleIdx="7" presStyleCnt="12"/>
      <dgm:spPr/>
    </dgm:pt>
    <dgm:pt modelId="{46050E6F-2F0C-42D6-ACF5-24C555635A93}" type="pres">
      <dgm:prSet presAssocID="{48D9C353-C91D-4A0B-AB7F-0C3BAA2148CE}" presName="hierRoot4" presStyleCnt="0"/>
      <dgm:spPr/>
    </dgm:pt>
    <dgm:pt modelId="{E842BA6A-8D58-4B76-BA3A-0CCFCAB0F804}" type="pres">
      <dgm:prSet presAssocID="{48D9C353-C91D-4A0B-AB7F-0C3BAA2148CE}" presName="composite4" presStyleCnt="0"/>
      <dgm:spPr/>
    </dgm:pt>
    <dgm:pt modelId="{8899F4C1-84DF-403D-8B04-E6BD4BB49B9B}" type="pres">
      <dgm:prSet presAssocID="{48D9C353-C91D-4A0B-AB7F-0C3BAA2148CE}" presName="background4" presStyleLbl="node4" presStyleIdx="7" presStyleCnt="12"/>
      <dgm:spPr/>
    </dgm:pt>
    <dgm:pt modelId="{78E43467-3FDE-4CE3-933A-2464691DC83D}" type="pres">
      <dgm:prSet presAssocID="{48D9C353-C91D-4A0B-AB7F-0C3BAA2148CE}" presName="text4" presStyleLbl="fgAcc4" presStyleIdx="7" presStyleCnt="12">
        <dgm:presLayoutVars>
          <dgm:chPref val="3"/>
        </dgm:presLayoutVars>
      </dgm:prSet>
      <dgm:spPr/>
    </dgm:pt>
    <dgm:pt modelId="{935A173A-9DA4-49F4-9B03-F63DB82B41F0}" type="pres">
      <dgm:prSet presAssocID="{48D9C353-C91D-4A0B-AB7F-0C3BAA2148CE}" presName="hierChild5" presStyleCnt="0"/>
      <dgm:spPr/>
    </dgm:pt>
    <dgm:pt modelId="{CDE809DB-0C95-422C-ADF0-A840512C2289}" type="pres">
      <dgm:prSet presAssocID="{2F7B33FE-D6B5-47A0-9CB0-96248AF880C4}" presName="Name23" presStyleLbl="parChTrans1D4" presStyleIdx="8" presStyleCnt="12"/>
      <dgm:spPr/>
    </dgm:pt>
    <dgm:pt modelId="{7EE128D5-D5C2-486C-AE30-FFA0B7F4BF2E}" type="pres">
      <dgm:prSet presAssocID="{18623453-A5F2-44DD-BFA8-BD8D8652D163}" presName="hierRoot4" presStyleCnt="0"/>
      <dgm:spPr/>
    </dgm:pt>
    <dgm:pt modelId="{A55D88C2-688D-4039-9965-EC07FEE7D69F}" type="pres">
      <dgm:prSet presAssocID="{18623453-A5F2-44DD-BFA8-BD8D8652D163}" presName="composite4" presStyleCnt="0"/>
      <dgm:spPr/>
    </dgm:pt>
    <dgm:pt modelId="{17BADFCE-D9AE-4629-B3A0-FEFE13C468C1}" type="pres">
      <dgm:prSet presAssocID="{18623453-A5F2-44DD-BFA8-BD8D8652D163}" presName="background4" presStyleLbl="node4" presStyleIdx="8" presStyleCnt="12"/>
      <dgm:spPr/>
    </dgm:pt>
    <dgm:pt modelId="{C12A8D61-E963-4D3E-8558-97A1EC5B9A31}" type="pres">
      <dgm:prSet presAssocID="{18623453-A5F2-44DD-BFA8-BD8D8652D163}" presName="text4" presStyleLbl="fgAcc4" presStyleIdx="8" presStyleCnt="12">
        <dgm:presLayoutVars>
          <dgm:chPref val="3"/>
        </dgm:presLayoutVars>
      </dgm:prSet>
      <dgm:spPr/>
    </dgm:pt>
    <dgm:pt modelId="{143E5029-9701-4D59-BC7A-FBE93258F568}" type="pres">
      <dgm:prSet presAssocID="{18623453-A5F2-44DD-BFA8-BD8D8652D163}" presName="hierChild5" presStyleCnt="0"/>
      <dgm:spPr/>
    </dgm:pt>
    <dgm:pt modelId="{E940E76B-9318-4327-94B9-D2704F7B0B4B}" type="pres">
      <dgm:prSet presAssocID="{D72E6DA0-D04D-4E18-8A39-C28733CF422B}" presName="Name23" presStyleLbl="parChTrans1D4" presStyleIdx="9" presStyleCnt="12"/>
      <dgm:spPr/>
    </dgm:pt>
    <dgm:pt modelId="{4DEAB430-E74F-4377-A35B-B801C737D77E}" type="pres">
      <dgm:prSet presAssocID="{0A65F157-3D44-423D-8A37-5BF50FB93544}" presName="hierRoot4" presStyleCnt="0"/>
      <dgm:spPr/>
    </dgm:pt>
    <dgm:pt modelId="{B7105801-CEE3-49D6-BA8E-1B0E3233DECE}" type="pres">
      <dgm:prSet presAssocID="{0A65F157-3D44-423D-8A37-5BF50FB93544}" presName="composite4" presStyleCnt="0"/>
      <dgm:spPr/>
    </dgm:pt>
    <dgm:pt modelId="{4DFA7F56-0178-4A4D-A083-798C55E063F4}" type="pres">
      <dgm:prSet presAssocID="{0A65F157-3D44-423D-8A37-5BF50FB93544}" presName="background4" presStyleLbl="node4" presStyleIdx="9" presStyleCnt="12"/>
      <dgm:spPr/>
    </dgm:pt>
    <dgm:pt modelId="{63CBC467-B747-4992-A93E-E31606A4FDE2}" type="pres">
      <dgm:prSet presAssocID="{0A65F157-3D44-423D-8A37-5BF50FB93544}" presName="text4" presStyleLbl="fgAcc4" presStyleIdx="9" presStyleCnt="12">
        <dgm:presLayoutVars>
          <dgm:chPref val="3"/>
        </dgm:presLayoutVars>
      </dgm:prSet>
      <dgm:spPr/>
    </dgm:pt>
    <dgm:pt modelId="{87C111B6-0486-4A26-A395-8F6D7089516B}" type="pres">
      <dgm:prSet presAssocID="{0A65F157-3D44-423D-8A37-5BF50FB93544}" presName="hierChild5" presStyleCnt="0"/>
      <dgm:spPr/>
    </dgm:pt>
    <dgm:pt modelId="{7F41EFE4-B386-4159-93FA-AE9CB6E4BBB7}" type="pres">
      <dgm:prSet presAssocID="{DF4E8B72-768A-49C6-8791-022DB14CB50E}" presName="Name23" presStyleLbl="parChTrans1D4" presStyleIdx="10" presStyleCnt="12"/>
      <dgm:spPr/>
    </dgm:pt>
    <dgm:pt modelId="{1B29E2B2-43BF-442C-839F-43593E51DED0}" type="pres">
      <dgm:prSet presAssocID="{0E2B92DD-F249-4EE0-9BFF-8EB2DCF6D8BB}" presName="hierRoot4" presStyleCnt="0"/>
      <dgm:spPr/>
    </dgm:pt>
    <dgm:pt modelId="{A0ADC1B3-9038-466A-9A66-B3F488AF6875}" type="pres">
      <dgm:prSet presAssocID="{0E2B92DD-F249-4EE0-9BFF-8EB2DCF6D8BB}" presName="composite4" presStyleCnt="0"/>
      <dgm:spPr/>
    </dgm:pt>
    <dgm:pt modelId="{BF5D7B7B-E777-4B57-8A70-ABE7CC6415AE}" type="pres">
      <dgm:prSet presAssocID="{0E2B92DD-F249-4EE0-9BFF-8EB2DCF6D8BB}" presName="background4" presStyleLbl="node4" presStyleIdx="10" presStyleCnt="12"/>
      <dgm:spPr/>
    </dgm:pt>
    <dgm:pt modelId="{9F2B5533-7F52-4BFF-80BC-B4C90BE310DC}" type="pres">
      <dgm:prSet presAssocID="{0E2B92DD-F249-4EE0-9BFF-8EB2DCF6D8BB}" presName="text4" presStyleLbl="fgAcc4" presStyleIdx="10" presStyleCnt="12">
        <dgm:presLayoutVars>
          <dgm:chPref val="3"/>
        </dgm:presLayoutVars>
      </dgm:prSet>
      <dgm:spPr/>
    </dgm:pt>
    <dgm:pt modelId="{0F72D7DA-7F61-49EB-A384-5B4CF9D381AD}" type="pres">
      <dgm:prSet presAssocID="{0E2B92DD-F249-4EE0-9BFF-8EB2DCF6D8BB}" presName="hierChild5" presStyleCnt="0"/>
      <dgm:spPr/>
    </dgm:pt>
    <dgm:pt modelId="{44CF4BDF-ECA9-4A37-B3A4-F6D07271B024}" type="pres">
      <dgm:prSet presAssocID="{C1F72631-A3DA-4310-A271-E26B5F26E7E9}" presName="Name23" presStyleLbl="parChTrans1D4" presStyleIdx="11" presStyleCnt="12"/>
      <dgm:spPr/>
    </dgm:pt>
    <dgm:pt modelId="{57E02849-BA0F-4FCA-A9E6-8B9FBB859A1E}" type="pres">
      <dgm:prSet presAssocID="{4502C831-1775-4D08-B808-17211AE1D6BD}" presName="hierRoot4" presStyleCnt="0"/>
      <dgm:spPr/>
    </dgm:pt>
    <dgm:pt modelId="{7EA7A452-5B2E-4EB6-B7CD-8B0153C5E055}" type="pres">
      <dgm:prSet presAssocID="{4502C831-1775-4D08-B808-17211AE1D6BD}" presName="composite4" presStyleCnt="0"/>
      <dgm:spPr/>
    </dgm:pt>
    <dgm:pt modelId="{4BD2B3B8-4500-4A81-BE92-FA5C5E16F91C}" type="pres">
      <dgm:prSet presAssocID="{4502C831-1775-4D08-B808-17211AE1D6BD}" presName="background4" presStyleLbl="node4" presStyleIdx="11" presStyleCnt="12"/>
      <dgm:spPr/>
    </dgm:pt>
    <dgm:pt modelId="{CAA75C1E-FDD9-47B5-9D77-56AFA1BA38B1}" type="pres">
      <dgm:prSet presAssocID="{4502C831-1775-4D08-B808-17211AE1D6BD}" presName="text4" presStyleLbl="fgAcc4" presStyleIdx="11" presStyleCnt="12">
        <dgm:presLayoutVars>
          <dgm:chPref val="3"/>
        </dgm:presLayoutVars>
      </dgm:prSet>
      <dgm:spPr/>
    </dgm:pt>
    <dgm:pt modelId="{17281AD3-1F13-4A49-93C1-AF6E3D9AD89B}" type="pres">
      <dgm:prSet presAssocID="{4502C831-1775-4D08-B808-17211AE1D6BD}" presName="hierChild5" presStyleCnt="0"/>
      <dgm:spPr/>
    </dgm:pt>
  </dgm:ptLst>
  <dgm:cxnLst>
    <dgm:cxn modelId="{09B1A101-1E5C-4CFA-BE0F-6A9B49E0CA8A}" srcId="{39BF3A4D-5160-4919-AFBC-B6032410A8FB}" destId="{3F9856BC-33FD-4C72-81AE-34C4E6BBD51E}" srcOrd="0" destOrd="0" parTransId="{21C55216-9147-4F16-805B-965A20DB0947}" sibTransId="{9F8333E0-394A-4B1A-9916-DD7AC6BA6C6D}"/>
    <dgm:cxn modelId="{120B531F-13D6-4E4D-B84C-05C0A90006C6}" srcId="{DD978E74-3CB8-4902-B4E5-4E0443A33654}" destId="{39BF3A4D-5160-4919-AFBC-B6032410A8FB}" srcOrd="0" destOrd="0" parTransId="{A482F4AA-2657-496D-BA6F-DF97A98B463A}" sibTransId="{537D99B8-A2A1-4CC1-9EF8-3E4F47C4543D}"/>
    <dgm:cxn modelId="{8B2B6722-BEF8-4FD0-858B-A998AC74705E}" srcId="{A6E3FED2-A089-471F-A4B1-63C7906AEE64}" destId="{A0405109-B1EC-4900-8357-C3D6A965CD2B}" srcOrd="1" destOrd="0" parTransId="{A42F0D10-11C9-4CE1-A6DF-E4A82EC96ECF}" sibTransId="{4F383826-B8A3-4C55-B9A0-CF76E81E93E1}"/>
    <dgm:cxn modelId="{BFA2DE22-7636-4ED3-BEE5-E5E5A7606AF1}" srcId="{D232269F-99E9-49C8-BEFC-AA9C66552E4B}" destId="{AD89521A-6E6C-4767-AAD8-31C9921A9D26}" srcOrd="2" destOrd="0" parTransId="{4D7BE019-3B52-42F7-B9F5-48F576BE93A1}" sibTransId="{68471DC0-6EA8-42EB-9090-443512CA7541}"/>
    <dgm:cxn modelId="{6F6B192F-A41D-464C-BD8F-0B398E158B4D}" type="presOf" srcId="{87AA8868-6A8D-459D-991D-D78805D74075}" destId="{9D3C51C8-22BE-43B6-ABB2-D7C16D15653C}" srcOrd="0" destOrd="0" presId="urn:microsoft.com/office/officeart/2005/8/layout/hierarchy1"/>
    <dgm:cxn modelId="{47F2742F-A800-410E-9A32-84C0CD2232D4}" type="presOf" srcId="{AFD5E034-521B-4B11-A62B-E022F07CF819}" destId="{83BA526F-D5E0-4DEC-9CD9-134E64622C6A}" srcOrd="0" destOrd="0" presId="urn:microsoft.com/office/officeart/2005/8/layout/hierarchy1"/>
    <dgm:cxn modelId="{3F7EAF34-942B-4624-B496-2F24E14A641B}" srcId="{AFD5E034-521B-4B11-A62B-E022F07CF819}" destId="{C64C1DD5-DF15-4191-98D3-688CD94DDFA1}" srcOrd="0" destOrd="0" parTransId="{12F5E5FE-EB1F-40DC-83CE-AA84F3F2D6FE}" sibTransId="{3076B3F2-076D-4B06-9A7A-05D14A689688}"/>
    <dgm:cxn modelId="{AEDC9B65-A721-435B-9A60-9477ADB7EC3F}" type="presOf" srcId="{AD89521A-6E6C-4767-AAD8-31C9921A9D26}" destId="{E694C12D-0633-4DDC-B2CD-F8BD75ACD2F0}" srcOrd="0" destOrd="0" presId="urn:microsoft.com/office/officeart/2005/8/layout/hierarchy1"/>
    <dgm:cxn modelId="{FB9B1E66-99A3-4A90-9C78-7280ADFF61F6}" type="presOf" srcId="{2F7B33FE-D6B5-47A0-9CB0-96248AF880C4}" destId="{CDE809DB-0C95-422C-ADF0-A840512C2289}" srcOrd="0" destOrd="0" presId="urn:microsoft.com/office/officeart/2005/8/layout/hierarchy1"/>
    <dgm:cxn modelId="{847D3147-2644-4B30-8357-6D5A9D2278D1}" type="presOf" srcId="{48D9C353-C91D-4A0B-AB7F-0C3BAA2148CE}" destId="{78E43467-3FDE-4CE3-933A-2464691DC83D}" srcOrd="0" destOrd="0" presId="urn:microsoft.com/office/officeart/2005/8/layout/hierarchy1"/>
    <dgm:cxn modelId="{BDF9134F-D7E5-4C5A-B295-41D679C844F7}" type="presOf" srcId="{86E7DB9F-C86E-48D5-B286-D517744B3128}" destId="{B376321F-5168-4786-8775-FC88E918A98A}" srcOrd="0" destOrd="0" presId="urn:microsoft.com/office/officeart/2005/8/layout/hierarchy1"/>
    <dgm:cxn modelId="{9F035C4F-871C-425D-BD4C-7FD83B524D93}" type="presOf" srcId="{4502C831-1775-4D08-B808-17211AE1D6BD}" destId="{CAA75C1E-FDD9-47B5-9D77-56AFA1BA38B1}" srcOrd="0" destOrd="0" presId="urn:microsoft.com/office/officeart/2005/8/layout/hierarchy1"/>
    <dgm:cxn modelId="{11571954-4E20-49DC-8C31-C58D11A96BC8}" type="presOf" srcId="{16E2822D-2632-43BF-BBFE-C4C17F9167AD}" destId="{BEC61F1E-A511-493B-9772-EAD209262092}" srcOrd="0" destOrd="0" presId="urn:microsoft.com/office/officeart/2005/8/layout/hierarchy1"/>
    <dgm:cxn modelId="{5C1BA954-E41A-477F-AAB1-607B5E6B2927}" type="presOf" srcId="{4D7BE019-3B52-42F7-B9F5-48F576BE93A1}" destId="{29D1DA03-A7C3-4493-BDB3-BC9465A48895}" srcOrd="0" destOrd="0" presId="urn:microsoft.com/office/officeart/2005/8/layout/hierarchy1"/>
    <dgm:cxn modelId="{71314D75-D211-43B7-9016-9A5FC6315AE3}" type="presOf" srcId="{A42F0D10-11C9-4CE1-A6DF-E4A82EC96ECF}" destId="{70A027E4-A903-4106-822F-17B5D794940E}" srcOrd="0" destOrd="0" presId="urn:microsoft.com/office/officeart/2005/8/layout/hierarchy1"/>
    <dgm:cxn modelId="{3440BD55-E5EB-44D4-A0FB-EB0C3266965D}" type="presOf" srcId="{18623453-A5F2-44DD-BFA8-BD8D8652D163}" destId="{C12A8D61-E963-4D3E-8558-97A1EC5B9A31}" srcOrd="0" destOrd="0" presId="urn:microsoft.com/office/officeart/2005/8/layout/hierarchy1"/>
    <dgm:cxn modelId="{44F17C77-CFFD-4238-9AE5-AB9219134CB2}" type="presOf" srcId="{D72E6DA0-D04D-4E18-8A39-C28733CF422B}" destId="{E940E76B-9318-4327-94B9-D2704F7B0B4B}" srcOrd="0" destOrd="0" presId="urn:microsoft.com/office/officeart/2005/8/layout/hierarchy1"/>
    <dgm:cxn modelId="{45CA8A58-B720-4BD2-912C-C02E54F0318A}" type="presOf" srcId="{C64C1DD5-DF15-4191-98D3-688CD94DDFA1}" destId="{A2D519C7-A96E-4E76-9682-E96C2E4317C1}" srcOrd="0" destOrd="0" presId="urn:microsoft.com/office/officeart/2005/8/layout/hierarchy1"/>
    <dgm:cxn modelId="{E905F77C-B85D-46BB-9AA5-2363F38E1FE1}" type="presOf" srcId="{DF4E8B72-768A-49C6-8791-022DB14CB50E}" destId="{7F41EFE4-B386-4159-93FA-AE9CB6E4BBB7}" srcOrd="0" destOrd="0" presId="urn:microsoft.com/office/officeart/2005/8/layout/hierarchy1"/>
    <dgm:cxn modelId="{6A6E3A7E-7704-480F-9F21-77B54343A659}" type="presOf" srcId="{AD8B240B-F0A6-4D39-B4AF-1B2AA868D78C}" destId="{FF910825-6D5B-4744-B13D-380684F66777}" srcOrd="0" destOrd="0" presId="urn:microsoft.com/office/officeart/2005/8/layout/hierarchy1"/>
    <dgm:cxn modelId="{F5D37589-6074-4952-AEEF-95014D17D598}" type="presOf" srcId="{BB726901-FAF9-4BDA-8B4D-57FDC5669980}" destId="{9A4C5E99-442D-4CD7-B857-3112D5AC5CEE}" srcOrd="0" destOrd="0" presId="urn:microsoft.com/office/officeart/2005/8/layout/hierarchy1"/>
    <dgm:cxn modelId="{339CAB8A-E7B6-4572-9F0D-9E997D413444}" type="presOf" srcId="{C1F72631-A3DA-4310-A271-E26B5F26E7E9}" destId="{44CF4BDF-ECA9-4A37-B3A4-F6D07271B024}" srcOrd="0" destOrd="0" presId="urn:microsoft.com/office/officeart/2005/8/layout/hierarchy1"/>
    <dgm:cxn modelId="{A21E2D93-8608-44C0-A331-2EE08F8A62CF}" srcId="{AFD5E034-521B-4B11-A62B-E022F07CF819}" destId="{48D9C353-C91D-4A0B-AB7F-0C3BAA2148CE}" srcOrd="1" destOrd="0" parTransId="{D0AA4B94-2C29-4C83-BDE6-1A5E4DF368A2}" sibTransId="{66B17E8A-E9E5-4E1A-94C3-31E3CA1F73DD}"/>
    <dgm:cxn modelId="{A9926095-89A8-401E-A056-228EF3A58ADC}" srcId="{A6E3FED2-A089-471F-A4B1-63C7906AEE64}" destId="{4502C831-1775-4D08-B808-17211AE1D6BD}" srcOrd="4" destOrd="0" parTransId="{C1F72631-A3DA-4310-A271-E26B5F26E7E9}" sibTransId="{56CBE403-0167-4BFC-9734-A4A2BBBB9484}"/>
    <dgm:cxn modelId="{85928D98-2A0B-47AB-8EF4-6D90B59FEDD1}" type="presOf" srcId="{DD978E74-3CB8-4902-B4E5-4E0443A33654}" destId="{F85A702D-4277-4595-8394-76765764F12B}" srcOrd="0" destOrd="0" presId="urn:microsoft.com/office/officeart/2005/8/layout/hierarchy1"/>
    <dgm:cxn modelId="{BC37CF9E-5B9E-429A-8DFC-7B0C4F653C81}" type="presOf" srcId="{267C1375-A77E-4BCA-B843-C7D3384F8F5D}" destId="{2D711655-197C-4018-ACA4-AD5901815452}" srcOrd="0" destOrd="0" presId="urn:microsoft.com/office/officeart/2005/8/layout/hierarchy1"/>
    <dgm:cxn modelId="{D853579F-B249-4BC8-A330-D0BD9BA854AA}" srcId="{A6E3FED2-A089-471F-A4B1-63C7906AEE64}" destId="{AFD5E034-521B-4B11-A62B-E022F07CF819}" srcOrd="2" destOrd="0" parTransId="{86E7DB9F-C86E-48D5-B286-D517744B3128}" sibTransId="{1FCC3441-4105-46DC-B28F-8EF36C95F403}"/>
    <dgm:cxn modelId="{8DE02CA0-F7A8-42E6-8011-8F2D2F01EDF5}" srcId="{3F9856BC-33FD-4C72-81AE-34C4E6BBD51E}" destId="{A6E3FED2-A089-471F-A4B1-63C7906AEE64}" srcOrd="0" destOrd="0" parTransId="{267C1375-A77E-4BCA-B843-C7D3384F8F5D}" sibTransId="{D537E704-320A-44D6-B921-EEFE79E13491}"/>
    <dgm:cxn modelId="{DDFEC7A2-9B1F-4EBD-905C-79F001ADD19E}" type="presOf" srcId="{A6E3FED2-A089-471F-A4B1-63C7906AEE64}" destId="{A5FEA491-0BF9-478D-90D0-4BF0FB2A1BBA}" srcOrd="0" destOrd="0" presId="urn:microsoft.com/office/officeart/2005/8/layout/hierarchy1"/>
    <dgm:cxn modelId="{99006AA8-1E3A-4D53-9D34-749C58F06EBC}" srcId="{AFD5E034-521B-4B11-A62B-E022F07CF819}" destId="{0A65F157-3D44-423D-8A37-5BF50FB93544}" srcOrd="3" destOrd="0" parTransId="{D72E6DA0-D04D-4E18-8A39-C28733CF422B}" sibTransId="{179B94CD-9A57-4609-A1E7-8AAACDD43E20}"/>
    <dgm:cxn modelId="{7F12E9A8-855A-4A62-BEBB-D08FE1C2EA86}" type="presOf" srcId="{D232269F-99E9-49C8-BEFC-AA9C66552E4B}" destId="{1766621C-8280-4AC2-9FD0-242A69471D0E}" srcOrd="0" destOrd="0" presId="urn:microsoft.com/office/officeart/2005/8/layout/hierarchy1"/>
    <dgm:cxn modelId="{7B3C08AD-BEA6-4040-8B2D-07ADA00B547D}" srcId="{D232269F-99E9-49C8-BEFC-AA9C66552E4B}" destId="{BB726901-FAF9-4BDA-8B4D-57FDC5669980}" srcOrd="0" destOrd="0" parTransId="{16E2822D-2632-43BF-BBFE-C4C17F9167AD}" sibTransId="{852A3B98-7407-4083-BEC1-3BC591026F28}"/>
    <dgm:cxn modelId="{E4EAE3B8-852F-444E-8178-9385F323F781}" type="presOf" srcId="{0A65F157-3D44-423D-8A37-5BF50FB93544}" destId="{63CBC467-B747-4992-A93E-E31606A4FDE2}" srcOrd="0" destOrd="0" presId="urn:microsoft.com/office/officeart/2005/8/layout/hierarchy1"/>
    <dgm:cxn modelId="{EE87D3BC-7672-4D29-A775-DF94E481841F}" srcId="{AFD5E034-521B-4B11-A62B-E022F07CF819}" destId="{18623453-A5F2-44DD-BFA8-BD8D8652D163}" srcOrd="2" destOrd="0" parTransId="{2F7B33FE-D6B5-47A0-9CB0-96248AF880C4}" sibTransId="{66918E84-93C7-49F5-95B0-29FBF4A82CB2}"/>
    <dgm:cxn modelId="{C9FA09C4-3B08-44E4-91A2-598C48292EA0}" srcId="{D232269F-99E9-49C8-BEFC-AA9C66552E4B}" destId="{4E1B6063-FC76-42DD-B10F-0AC51B3D4324}" srcOrd="1" destOrd="0" parTransId="{87AA8868-6A8D-459D-991D-D78805D74075}" sibTransId="{2363DF25-58C9-468E-A70A-E5472F5279FE}"/>
    <dgm:cxn modelId="{B25400C6-BF67-4F7C-AB72-9C0E37F381AB}" type="presOf" srcId="{4E1B6063-FC76-42DD-B10F-0AC51B3D4324}" destId="{1C1FD126-1860-48E8-A0C6-375110808191}" srcOrd="0" destOrd="0" presId="urn:microsoft.com/office/officeart/2005/8/layout/hierarchy1"/>
    <dgm:cxn modelId="{4300AFC6-D46D-454C-B6A9-E0963E9A3A7D}" type="presOf" srcId="{D0AA4B94-2C29-4C83-BDE6-1A5E4DF368A2}" destId="{FD1FC814-B95A-4BAD-B485-05939752775B}" srcOrd="0" destOrd="0" presId="urn:microsoft.com/office/officeart/2005/8/layout/hierarchy1"/>
    <dgm:cxn modelId="{8451E6C8-405A-4520-B3BA-97620B2BE7FD}" type="presOf" srcId="{3F9856BC-33FD-4C72-81AE-34C4E6BBD51E}" destId="{D75965BE-CC74-441F-B4E1-BCF304EECDBF}" srcOrd="0" destOrd="0" presId="urn:microsoft.com/office/officeart/2005/8/layout/hierarchy1"/>
    <dgm:cxn modelId="{38D554C9-B8E6-49C7-A305-CF2E5BB49B90}" type="presOf" srcId="{12F5E5FE-EB1F-40DC-83CE-AA84F3F2D6FE}" destId="{C0619FF7-4F22-4F6E-8523-330E9D62EFFD}" srcOrd="0" destOrd="0" presId="urn:microsoft.com/office/officeart/2005/8/layout/hierarchy1"/>
    <dgm:cxn modelId="{C51FD9CB-CFCE-4DFB-9D12-B13BB670D525}" srcId="{A6E3FED2-A089-471F-A4B1-63C7906AEE64}" destId="{0E2B92DD-F249-4EE0-9BFF-8EB2DCF6D8BB}" srcOrd="3" destOrd="0" parTransId="{DF4E8B72-768A-49C6-8791-022DB14CB50E}" sibTransId="{F267E424-9516-412D-9DE2-BD9892282D20}"/>
    <dgm:cxn modelId="{12A994D0-E677-4FAC-9FA2-17742352CE04}" type="presOf" srcId="{39BF3A4D-5160-4919-AFBC-B6032410A8FB}" destId="{3FD9E508-074D-4F6A-B851-3535C7D9C623}" srcOrd="0" destOrd="0" presId="urn:microsoft.com/office/officeart/2005/8/layout/hierarchy1"/>
    <dgm:cxn modelId="{C66BBDDB-771D-455A-836C-3AD4BDABAE2E}" srcId="{A6E3FED2-A089-471F-A4B1-63C7906AEE64}" destId="{D232269F-99E9-49C8-BEFC-AA9C66552E4B}" srcOrd="0" destOrd="0" parTransId="{AD8B240B-F0A6-4D39-B4AF-1B2AA868D78C}" sibTransId="{CF977210-020F-4302-90D3-63F7C107385B}"/>
    <dgm:cxn modelId="{EF563FEA-69D5-40F2-A83F-B71AECE1486C}" type="presOf" srcId="{0E2B92DD-F249-4EE0-9BFF-8EB2DCF6D8BB}" destId="{9F2B5533-7F52-4BFF-80BC-B4C90BE310DC}" srcOrd="0" destOrd="0" presId="urn:microsoft.com/office/officeart/2005/8/layout/hierarchy1"/>
    <dgm:cxn modelId="{448BD3EB-82F9-461E-9A0E-887AA2A86919}" type="presOf" srcId="{A0405109-B1EC-4900-8357-C3D6A965CD2B}" destId="{BDB20669-2558-4551-9228-C0F0671397DC}" srcOrd="0" destOrd="0" presId="urn:microsoft.com/office/officeart/2005/8/layout/hierarchy1"/>
    <dgm:cxn modelId="{48A76AFA-3F2D-4DCF-8B34-8F4BF961A913}" type="presOf" srcId="{21C55216-9147-4F16-805B-965A20DB0947}" destId="{BC5D0386-3854-4AF4-994D-0247574CB802}" srcOrd="0" destOrd="0" presId="urn:microsoft.com/office/officeart/2005/8/layout/hierarchy1"/>
    <dgm:cxn modelId="{1EC27CF1-4904-48BC-ABCA-2BAFECCDE4BC}" type="presParOf" srcId="{F85A702D-4277-4595-8394-76765764F12B}" destId="{6A672ED2-E42C-4E3A-B6EB-3E2F1565FC56}" srcOrd="0" destOrd="0" presId="urn:microsoft.com/office/officeart/2005/8/layout/hierarchy1"/>
    <dgm:cxn modelId="{12AF9856-1A16-4FCF-9EAC-6BB1233A3A16}" type="presParOf" srcId="{6A672ED2-E42C-4E3A-B6EB-3E2F1565FC56}" destId="{25A04D0E-9C81-4C3C-91E8-074E110DBF76}" srcOrd="0" destOrd="0" presId="urn:microsoft.com/office/officeart/2005/8/layout/hierarchy1"/>
    <dgm:cxn modelId="{3A921461-D8FD-437E-AB76-EC294C34DD8C}" type="presParOf" srcId="{25A04D0E-9C81-4C3C-91E8-074E110DBF76}" destId="{BA92962F-1BED-4CEF-A0AA-64FF486B2DB1}" srcOrd="0" destOrd="0" presId="urn:microsoft.com/office/officeart/2005/8/layout/hierarchy1"/>
    <dgm:cxn modelId="{F3DF6F9A-B6F5-41DD-A805-B2D398B066A9}" type="presParOf" srcId="{25A04D0E-9C81-4C3C-91E8-074E110DBF76}" destId="{3FD9E508-074D-4F6A-B851-3535C7D9C623}" srcOrd="1" destOrd="0" presId="urn:microsoft.com/office/officeart/2005/8/layout/hierarchy1"/>
    <dgm:cxn modelId="{2C721F8C-8740-460D-B2C6-48890D2F1F08}" type="presParOf" srcId="{6A672ED2-E42C-4E3A-B6EB-3E2F1565FC56}" destId="{2E8768D2-5141-43D9-BE60-7B5B747387F5}" srcOrd="1" destOrd="0" presId="urn:microsoft.com/office/officeart/2005/8/layout/hierarchy1"/>
    <dgm:cxn modelId="{6D3771CE-7105-4C83-B7BF-EE2C15AC1AE6}" type="presParOf" srcId="{2E8768D2-5141-43D9-BE60-7B5B747387F5}" destId="{BC5D0386-3854-4AF4-994D-0247574CB802}" srcOrd="0" destOrd="0" presId="urn:microsoft.com/office/officeart/2005/8/layout/hierarchy1"/>
    <dgm:cxn modelId="{D19EA3FB-0AD3-49F4-AA34-C3FB6FAE5D5C}" type="presParOf" srcId="{2E8768D2-5141-43D9-BE60-7B5B747387F5}" destId="{15E5E579-6BC9-46DA-B8B5-76F157BBC695}" srcOrd="1" destOrd="0" presId="urn:microsoft.com/office/officeart/2005/8/layout/hierarchy1"/>
    <dgm:cxn modelId="{CF3A2A61-8359-42CA-A9B7-908AF534EDDC}" type="presParOf" srcId="{15E5E579-6BC9-46DA-B8B5-76F157BBC695}" destId="{5BAF1CE1-4265-4A79-A449-20E7FAE02A83}" srcOrd="0" destOrd="0" presId="urn:microsoft.com/office/officeart/2005/8/layout/hierarchy1"/>
    <dgm:cxn modelId="{4F4DF7F9-A356-40D2-8ABD-CD3C0C2F0638}" type="presParOf" srcId="{5BAF1CE1-4265-4A79-A449-20E7FAE02A83}" destId="{7B82134F-C4EB-490A-9B79-AF30522E3ACB}" srcOrd="0" destOrd="0" presId="urn:microsoft.com/office/officeart/2005/8/layout/hierarchy1"/>
    <dgm:cxn modelId="{6CED0F12-8FD6-4BA7-B46F-A4AD69B735EE}" type="presParOf" srcId="{5BAF1CE1-4265-4A79-A449-20E7FAE02A83}" destId="{D75965BE-CC74-441F-B4E1-BCF304EECDBF}" srcOrd="1" destOrd="0" presId="urn:microsoft.com/office/officeart/2005/8/layout/hierarchy1"/>
    <dgm:cxn modelId="{A9654B4E-9DB9-4616-A1AA-CC079B253D0D}" type="presParOf" srcId="{15E5E579-6BC9-46DA-B8B5-76F157BBC695}" destId="{FECB9145-775B-431E-98A9-6D2F30B0E7B6}" srcOrd="1" destOrd="0" presId="urn:microsoft.com/office/officeart/2005/8/layout/hierarchy1"/>
    <dgm:cxn modelId="{BEE85B03-9B05-49A1-ABB1-E24647434A0B}" type="presParOf" srcId="{FECB9145-775B-431E-98A9-6D2F30B0E7B6}" destId="{2D711655-197C-4018-ACA4-AD5901815452}" srcOrd="0" destOrd="0" presId="urn:microsoft.com/office/officeart/2005/8/layout/hierarchy1"/>
    <dgm:cxn modelId="{2416F6C9-8D92-41D0-AA85-18F65261B6A3}" type="presParOf" srcId="{FECB9145-775B-431E-98A9-6D2F30B0E7B6}" destId="{E1ABF563-CA57-4B4C-94A6-FD4A64B311A7}" srcOrd="1" destOrd="0" presId="urn:microsoft.com/office/officeart/2005/8/layout/hierarchy1"/>
    <dgm:cxn modelId="{15E2FA05-B625-4616-8BCD-21121C44FBD0}" type="presParOf" srcId="{E1ABF563-CA57-4B4C-94A6-FD4A64B311A7}" destId="{24E15FAE-65AF-4279-9501-A42FCBC951A4}" srcOrd="0" destOrd="0" presId="urn:microsoft.com/office/officeart/2005/8/layout/hierarchy1"/>
    <dgm:cxn modelId="{F55ECA23-D821-4C5E-8900-13A41B94C333}" type="presParOf" srcId="{24E15FAE-65AF-4279-9501-A42FCBC951A4}" destId="{E0702EF2-CFFF-4CB2-942B-14AAAAD93019}" srcOrd="0" destOrd="0" presId="urn:microsoft.com/office/officeart/2005/8/layout/hierarchy1"/>
    <dgm:cxn modelId="{FFE44ABA-F57C-4DBC-90F6-BEEFBC2842B2}" type="presParOf" srcId="{24E15FAE-65AF-4279-9501-A42FCBC951A4}" destId="{A5FEA491-0BF9-478D-90D0-4BF0FB2A1BBA}" srcOrd="1" destOrd="0" presId="urn:microsoft.com/office/officeart/2005/8/layout/hierarchy1"/>
    <dgm:cxn modelId="{B12DD2D3-FCD9-47BB-8426-351A275B5705}" type="presParOf" srcId="{E1ABF563-CA57-4B4C-94A6-FD4A64B311A7}" destId="{944854BF-AF79-4649-BA09-43488A460E4E}" srcOrd="1" destOrd="0" presId="urn:microsoft.com/office/officeart/2005/8/layout/hierarchy1"/>
    <dgm:cxn modelId="{B2226B7E-4811-473F-A44D-9305AB4B0EFD}" type="presParOf" srcId="{944854BF-AF79-4649-BA09-43488A460E4E}" destId="{FF910825-6D5B-4744-B13D-380684F66777}" srcOrd="0" destOrd="0" presId="urn:microsoft.com/office/officeart/2005/8/layout/hierarchy1"/>
    <dgm:cxn modelId="{79B25C5C-E46B-425F-8F42-CEB1F0F89E8D}" type="presParOf" srcId="{944854BF-AF79-4649-BA09-43488A460E4E}" destId="{6B7C7A1F-731A-41F2-9A4D-37A322DE4645}" srcOrd="1" destOrd="0" presId="urn:microsoft.com/office/officeart/2005/8/layout/hierarchy1"/>
    <dgm:cxn modelId="{44C6A199-EB50-4556-822D-1E37FB6AEB9E}" type="presParOf" srcId="{6B7C7A1F-731A-41F2-9A4D-37A322DE4645}" destId="{3EE299AE-3316-4DD6-9320-898EBE9031A1}" srcOrd="0" destOrd="0" presId="urn:microsoft.com/office/officeart/2005/8/layout/hierarchy1"/>
    <dgm:cxn modelId="{8DE70B4C-751E-4A79-93FE-14D7BE39BB4E}" type="presParOf" srcId="{3EE299AE-3316-4DD6-9320-898EBE9031A1}" destId="{FBC559A2-CC0F-4F2F-97A2-F54A37927CB2}" srcOrd="0" destOrd="0" presId="urn:microsoft.com/office/officeart/2005/8/layout/hierarchy1"/>
    <dgm:cxn modelId="{2400E48B-7184-4DCB-9DA6-70BF70B7072A}" type="presParOf" srcId="{3EE299AE-3316-4DD6-9320-898EBE9031A1}" destId="{1766621C-8280-4AC2-9FD0-242A69471D0E}" srcOrd="1" destOrd="0" presId="urn:microsoft.com/office/officeart/2005/8/layout/hierarchy1"/>
    <dgm:cxn modelId="{AFF645EE-BD29-46D8-87B8-9D16A14075D7}" type="presParOf" srcId="{6B7C7A1F-731A-41F2-9A4D-37A322DE4645}" destId="{DBBD9DA3-D024-47EF-9FA4-57BAEF512037}" srcOrd="1" destOrd="0" presId="urn:microsoft.com/office/officeart/2005/8/layout/hierarchy1"/>
    <dgm:cxn modelId="{5A078BE5-3EC4-4BD3-83C3-AB77E530D32B}" type="presParOf" srcId="{DBBD9DA3-D024-47EF-9FA4-57BAEF512037}" destId="{BEC61F1E-A511-493B-9772-EAD209262092}" srcOrd="0" destOrd="0" presId="urn:microsoft.com/office/officeart/2005/8/layout/hierarchy1"/>
    <dgm:cxn modelId="{E7CF3C32-7EDF-4271-A405-5B0F0D375BB3}" type="presParOf" srcId="{DBBD9DA3-D024-47EF-9FA4-57BAEF512037}" destId="{046BFEAC-95E4-4E25-AD1A-6A98DD407844}" srcOrd="1" destOrd="0" presId="urn:microsoft.com/office/officeart/2005/8/layout/hierarchy1"/>
    <dgm:cxn modelId="{E62C6EB9-486E-443E-99B9-E3B706A2A983}" type="presParOf" srcId="{046BFEAC-95E4-4E25-AD1A-6A98DD407844}" destId="{B03F8932-CB98-45B5-8505-97FE85D91065}" srcOrd="0" destOrd="0" presId="urn:microsoft.com/office/officeart/2005/8/layout/hierarchy1"/>
    <dgm:cxn modelId="{52683DC3-BC49-46CC-92EC-5C08DC859AE4}" type="presParOf" srcId="{B03F8932-CB98-45B5-8505-97FE85D91065}" destId="{F394D982-1EC7-479C-A32F-A2BD61B1D9BF}" srcOrd="0" destOrd="0" presId="urn:microsoft.com/office/officeart/2005/8/layout/hierarchy1"/>
    <dgm:cxn modelId="{978D9B2B-8DF1-4795-98C1-D14A10FF82BF}" type="presParOf" srcId="{B03F8932-CB98-45B5-8505-97FE85D91065}" destId="{9A4C5E99-442D-4CD7-B857-3112D5AC5CEE}" srcOrd="1" destOrd="0" presId="urn:microsoft.com/office/officeart/2005/8/layout/hierarchy1"/>
    <dgm:cxn modelId="{C00439EA-C99C-4B8F-A89A-190BA6E75C7E}" type="presParOf" srcId="{046BFEAC-95E4-4E25-AD1A-6A98DD407844}" destId="{CA906078-241F-4C3A-88AE-D49B081A1668}" srcOrd="1" destOrd="0" presId="urn:microsoft.com/office/officeart/2005/8/layout/hierarchy1"/>
    <dgm:cxn modelId="{B747564A-44D9-4C03-97C8-DFDFEFB7D737}" type="presParOf" srcId="{DBBD9DA3-D024-47EF-9FA4-57BAEF512037}" destId="{9D3C51C8-22BE-43B6-ABB2-D7C16D15653C}" srcOrd="2" destOrd="0" presId="urn:microsoft.com/office/officeart/2005/8/layout/hierarchy1"/>
    <dgm:cxn modelId="{D3EB5963-7D19-412F-9087-E02CE3A1EBC3}" type="presParOf" srcId="{DBBD9DA3-D024-47EF-9FA4-57BAEF512037}" destId="{555B1E50-C5D1-496C-841E-476C1E5D1C6F}" srcOrd="3" destOrd="0" presId="urn:microsoft.com/office/officeart/2005/8/layout/hierarchy1"/>
    <dgm:cxn modelId="{31E18092-88D9-4F9F-A35D-1720CD722FC9}" type="presParOf" srcId="{555B1E50-C5D1-496C-841E-476C1E5D1C6F}" destId="{86111D90-4364-43B8-AAEB-2A71670C24A9}" srcOrd="0" destOrd="0" presId="urn:microsoft.com/office/officeart/2005/8/layout/hierarchy1"/>
    <dgm:cxn modelId="{D65AD818-EDA1-4B39-9EBF-E2504298F24D}" type="presParOf" srcId="{86111D90-4364-43B8-AAEB-2A71670C24A9}" destId="{C87F418A-69E5-486B-B5D2-394D51CC693C}" srcOrd="0" destOrd="0" presId="urn:microsoft.com/office/officeart/2005/8/layout/hierarchy1"/>
    <dgm:cxn modelId="{C5FC1983-E407-4772-A4D2-BA490A9368E9}" type="presParOf" srcId="{86111D90-4364-43B8-AAEB-2A71670C24A9}" destId="{1C1FD126-1860-48E8-A0C6-375110808191}" srcOrd="1" destOrd="0" presId="urn:microsoft.com/office/officeart/2005/8/layout/hierarchy1"/>
    <dgm:cxn modelId="{8AB48F81-378C-4A44-B957-3834855A0C51}" type="presParOf" srcId="{555B1E50-C5D1-496C-841E-476C1E5D1C6F}" destId="{FCB9B10A-99BF-4950-9F05-87E1E765BC21}" srcOrd="1" destOrd="0" presId="urn:microsoft.com/office/officeart/2005/8/layout/hierarchy1"/>
    <dgm:cxn modelId="{542E1F1E-A209-430F-A789-0E0439077DF5}" type="presParOf" srcId="{DBBD9DA3-D024-47EF-9FA4-57BAEF512037}" destId="{29D1DA03-A7C3-4493-BDB3-BC9465A48895}" srcOrd="4" destOrd="0" presId="urn:microsoft.com/office/officeart/2005/8/layout/hierarchy1"/>
    <dgm:cxn modelId="{E7B044D2-D26C-4D73-952D-70B596D88122}" type="presParOf" srcId="{DBBD9DA3-D024-47EF-9FA4-57BAEF512037}" destId="{382F8585-84BD-4FC9-B03C-B8B58A4CA91D}" srcOrd="5" destOrd="0" presId="urn:microsoft.com/office/officeart/2005/8/layout/hierarchy1"/>
    <dgm:cxn modelId="{71DDB2A2-1232-4D16-AB79-B12079FEA28A}" type="presParOf" srcId="{382F8585-84BD-4FC9-B03C-B8B58A4CA91D}" destId="{2D50D9FB-10B5-4D39-8449-45A170C803E0}" srcOrd="0" destOrd="0" presId="urn:microsoft.com/office/officeart/2005/8/layout/hierarchy1"/>
    <dgm:cxn modelId="{3AC5944F-9862-4DD9-A3C4-AF7CF525B980}" type="presParOf" srcId="{2D50D9FB-10B5-4D39-8449-45A170C803E0}" destId="{C2C7CA88-3991-4DC6-B7C1-F696E6A81FFB}" srcOrd="0" destOrd="0" presId="urn:microsoft.com/office/officeart/2005/8/layout/hierarchy1"/>
    <dgm:cxn modelId="{94304263-D390-4B76-AF7F-0B087BF4E8AD}" type="presParOf" srcId="{2D50D9FB-10B5-4D39-8449-45A170C803E0}" destId="{E694C12D-0633-4DDC-B2CD-F8BD75ACD2F0}" srcOrd="1" destOrd="0" presId="urn:microsoft.com/office/officeart/2005/8/layout/hierarchy1"/>
    <dgm:cxn modelId="{A806CE7A-730C-4CBB-9655-5BCF9F7DC8E3}" type="presParOf" srcId="{382F8585-84BD-4FC9-B03C-B8B58A4CA91D}" destId="{3F6820A4-14AE-4DF1-B604-83796BEF4612}" srcOrd="1" destOrd="0" presId="urn:microsoft.com/office/officeart/2005/8/layout/hierarchy1"/>
    <dgm:cxn modelId="{E6B206F4-C5C7-4E80-88D6-EE405C64A7BB}" type="presParOf" srcId="{944854BF-AF79-4649-BA09-43488A460E4E}" destId="{70A027E4-A903-4106-822F-17B5D794940E}" srcOrd="2" destOrd="0" presId="urn:microsoft.com/office/officeart/2005/8/layout/hierarchy1"/>
    <dgm:cxn modelId="{E5C68872-F1F3-4C28-9672-E13FA5AEC9E8}" type="presParOf" srcId="{944854BF-AF79-4649-BA09-43488A460E4E}" destId="{F719D61D-B682-451C-B323-3663F30D046C}" srcOrd="3" destOrd="0" presId="urn:microsoft.com/office/officeart/2005/8/layout/hierarchy1"/>
    <dgm:cxn modelId="{F3D3170A-B8CC-46E4-8521-8450C77B187C}" type="presParOf" srcId="{F719D61D-B682-451C-B323-3663F30D046C}" destId="{B598BDC4-2F37-482B-8A68-616DBB7AE8C8}" srcOrd="0" destOrd="0" presId="urn:microsoft.com/office/officeart/2005/8/layout/hierarchy1"/>
    <dgm:cxn modelId="{B99D3273-5DCB-4DFF-ACCB-9803D0F90C53}" type="presParOf" srcId="{B598BDC4-2F37-482B-8A68-616DBB7AE8C8}" destId="{88272A64-383E-4771-818E-FC9A0B187E79}" srcOrd="0" destOrd="0" presId="urn:microsoft.com/office/officeart/2005/8/layout/hierarchy1"/>
    <dgm:cxn modelId="{679E4D26-8CF5-4024-980D-97A63EDB84E3}" type="presParOf" srcId="{B598BDC4-2F37-482B-8A68-616DBB7AE8C8}" destId="{BDB20669-2558-4551-9228-C0F0671397DC}" srcOrd="1" destOrd="0" presId="urn:microsoft.com/office/officeart/2005/8/layout/hierarchy1"/>
    <dgm:cxn modelId="{2F0706E6-3D47-4916-90FB-6D6529C66976}" type="presParOf" srcId="{F719D61D-B682-451C-B323-3663F30D046C}" destId="{1CAF7078-1802-4204-9C1B-AB3524AC38F8}" srcOrd="1" destOrd="0" presId="urn:microsoft.com/office/officeart/2005/8/layout/hierarchy1"/>
    <dgm:cxn modelId="{44C5A1E9-8865-4886-8A88-ADCCF374F15C}" type="presParOf" srcId="{944854BF-AF79-4649-BA09-43488A460E4E}" destId="{B376321F-5168-4786-8775-FC88E918A98A}" srcOrd="4" destOrd="0" presId="urn:microsoft.com/office/officeart/2005/8/layout/hierarchy1"/>
    <dgm:cxn modelId="{0D7B1135-511B-4B2C-B96C-5D8B7D7E5AE2}" type="presParOf" srcId="{944854BF-AF79-4649-BA09-43488A460E4E}" destId="{35D22980-6CC4-48B9-8C1F-97FCEDED247F}" srcOrd="5" destOrd="0" presId="urn:microsoft.com/office/officeart/2005/8/layout/hierarchy1"/>
    <dgm:cxn modelId="{944D65D0-4525-420E-971A-CB2E5893B1BB}" type="presParOf" srcId="{35D22980-6CC4-48B9-8C1F-97FCEDED247F}" destId="{351983EB-8D54-49F1-8A70-105CBD39F975}" srcOrd="0" destOrd="0" presId="urn:microsoft.com/office/officeart/2005/8/layout/hierarchy1"/>
    <dgm:cxn modelId="{ABA2516D-4DED-4217-BE5F-6919228AD062}" type="presParOf" srcId="{351983EB-8D54-49F1-8A70-105CBD39F975}" destId="{BC10D51C-9943-4832-AD17-C0C573C54B47}" srcOrd="0" destOrd="0" presId="urn:microsoft.com/office/officeart/2005/8/layout/hierarchy1"/>
    <dgm:cxn modelId="{5A88ACC4-7029-4D23-ADE9-54E31561E245}" type="presParOf" srcId="{351983EB-8D54-49F1-8A70-105CBD39F975}" destId="{83BA526F-D5E0-4DEC-9CD9-134E64622C6A}" srcOrd="1" destOrd="0" presId="urn:microsoft.com/office/officeart/2005/8/layout/hierarchy1"/>
    <dgm:cxn modelId="{D90C1A95-EADA-4568-9189-369DDA6D6C0A}" type="presParOf" srcId="{35D22980-6CC4-48B9-8C1F-97FCEDED247F}" destId="{BD5D2D5A-1A6D-4915-B454-E8F0579E9A65}" srcOrd="1" destOrd="0" presId="urn:microsoft.com/office/officeart/2005/8/layout/hierarchy1"/>
    <dgm:cxn modelId="{FBB58D7D-9D66-4E20-B56F-AA31C7BB1F94}" type="presParOf" srcId="{BD5D2D5A-1A6D-4915-B454-E8F0579E9A65}" destId="{C0619FF7-4F22-4F6E-8523-330E9D62EFFD}" srcOrd="0" destOrd="0" presId="urn:microsoft.com/office/officeart/2005/8/layout/hierarchy1"/>
    <dgm:cxn modelId="{AE2C6A43-49A3-434A-AB98-6110227DF2B9}" type="presParOf" srcId="{BD5D2D5A-1A6D-4915-B454-E8F0579E9A65}" destId="{AC19CD10-9C56-4514-9DC3-2F4DB16B8A86}" srcOrd="1" destOrd="0" presId="urn:microsoft.com/office/officeart/2005/8/layout/hierarchy1"/>
    <dgm:cxn modelId="{4DC89B1B-6E6F-4A1B-A14F-DB2A64611CFC}" type="presParOf" srcId="{AC19CD10-9C56-4514-9DC3-2F4DB16B8A86}" destId="{EADC4B97-CF0E-4B9A-9A1E-5A5EE97C737A}" srcOrd="0" destOrd="0" presId="urn:microsoft.com/office/officeart/2005/8/layout/hierarchy1"/>
    <dgm:cxn modelId="{75C5F6A3-A6FC-4CFF-BD04-E603F36DD087}" type="presParOf" srcId="{EADC4B97-CF0E-4B9A-9A1E-5A5EE97C737A}" destId="{38314CBC-FD90-4E00-93F4-AA6A2B0BECAB}" srcOrd="0" destOrd="0" presId="urn:microsoft.com/office/officeart/2005/8/layout/hierarchy1"/>
    <dgm:cxn modelId="{B54A0EC6-F15A-4CF9-A430-DCBF5FE97298}" type="presParOf" srcId="{EADC4B97-CF0E-4B9A-9A1E-5A5EE97C737A}" destId="{A2D519C7-A96E-4E76-9682-E96C2E4317C1}" srcOrd="1" destOrd="0" presId="urn:microsoft.com/office/officeart/2005/8/layout/hierarchy1"/>
    <dgm:cxn modelId="{755F883D-A203-4AD7-A963-E2B8CCD7BA28}" type="presParOf" srcId="{AC19CD10-9C56-4514-9DC3-2F4DB16B8A86}" destId="{A96067D0-DA0C-4F20-9D7E-0F94EEA0498D}" srcOrd="1" destOrd="0" presId="urn:microsoft.com/office/officeart/2005/8/layout/hierarchy1"/>
    <dgm:cxn modelId="{AA9A7855-2C6A-4AED-A8BA-A478D06ADD01}" type="presParOf" srcId="{BD5D2D5A-1A6D-4915-B454-E8F0579E9A65}" destId="{FD1FC814-B95A-4BAD-B485-05939752775B}" srcOrd="2" destOrd="0" presId="urn:microsoft.com/office/officeart/2005/8/layout/hierarchy1"/>
    <dgm:cxn modelId="{83DE09A5-5354-4081-9064-8C0A31BB3E96}" type="presParOf" srcId="{BD5D2D5A-1A6D-4915-B454-E8F0579E9A65}" destId="{46050E6F-2F0C-42D6-ACF5-24C555635A93}" srcOrd="3" destOrd="0" presId="urn:microsoft.com/office/officeart/2005/8/layout/hierarchy1"/>
    <dgm:cxn modelId="{6BFD8F14-8AAD-429B-A2F8-FA92ACB89631}" type="presParOf" srcId="{46050E6F-2F0C-42D6-ACF5-24C555635A93}" destId="{E842BA6A-8D58-4B76-BA3A-0CCFCAB0F804}" srcOrd="0" destOrd="0" presId="urn:microsoft.com/office/officeart/2005/8/layout/hierarchy1"/>
    <dgm:cxn modelId="{D62A90C2-1CF7-4DF7-9DDE-5B391E3A8882}" type="presParOf" srcId="{E842BA6A-8D58-4B76-BA3A-0CCFCAB0F804}" destId="{8899F4C1-84DF-403D-8B04-E6BD4BB49B9B}" srcOrd="0" destOrd="0" presId="urn:microsoft.com/office/officeart/2005/8/layout/hierarchy1"/>
    <dgm:cxn modelId="{8DEF7FE3-9FE3-4DBD-9973-EEE7AED1FC7B}" type="presParOf" srcId="{E842BA6A-8D58-4B76-BA3A-0CCFCAB0F804}" destId="{78E43467-3FDE-4CE3-933A-2464691DC83D}" srcOrd="1" destOrd="0" presId="urn:microsoft.com/office/officeart/2005/8/layout/hierarchy1"/>
    <dgm:cxn modelId="{3E6BFDD6-5771-4511-9D97-433C7776EA5D}" type="presParOf" srcId="{46050E6F-2F0C-42D6-ACF5-24C555635A93}" destId="{935A173A-9DA4-49F4-9B03-F63DB82B41F0}" srcOrd="1" destOrd="0" presId="urn:microsoft.com/office/officeart/2005/8/layout/hierarchy1"/>
    <dgm:cxn modelId="{F902B02C-CF8D-47E9-A22D-FC4A0DC0228B}" type="presParOf" srcId="{BD5D2D5A-1A6D-4915-B454-E8F0579E9A65}" destId="{CDE809DB-0C95-422C-ADF0-A840512C2289}" srcOrd="4" destOrd="0" presId="urn:microsoft.com/office/officeart/2005/8/layout/hierarchy1"/>
    <dgm:cxn modelId="{C62EB50D-D34D-4401-9965-83A6F3B355A6}" type="presParOf" srcId="{BD5D2D5A-1A6D-4915-B454-E8F0579E9A65}" destId="{7EE128D5-D5C2-486C-AE30-FFA0B7F4BF2E}" srcOrd="5" destOrd="0" presId="urn:microsoft.com/office/officeart/2005/8/layout/hierarchy1"/>
    <dgm:cxn modelId="{C45B59B3-7AD0-423D-AFAA-CCEF1FD04CCF}" type="presParOf" srcId="{7EE128D5-D5C2-486C-AE30-FFA0B7F4BF2E}" destId="{A55D88C2-688D-4039-9965-EC07FEE7D69F}" srcOrd="0" destOrd="0" presId="urn:microsoft.com/office/officeart/2005/8/layout/hierarchy1"/>
    <dgm:cxn modelId="{6BB6CABB-FBE3-438B-B1FC-166449298013}" type="presParOf" srcId="{A55D88C2-688D-4039-9965-EC07FEE7D69F}" destId="{17BADFCE-D9AE-4629-B3A0-FEFE13C468C1}" srcOrd="0" destOrd="0" presId="urn:microsoft.com/office/officeart/2005/8/layout/hierarchy1"/>
    <dgm:cxn modelId="{5DAE1750-B9C4-42AC-B407-92547308C308}" type="presParOf" srcId="{A55D88C2-688D-4039-9965-EC07FEE7D69F}" destId="{C12A8D61-E963-4D3E-8558-97A1EC5B9A31}" srcOrd="1" destOrd="0" presId="urn:microsoft.com/office/officeart/2005/8/layout/hierarchy1"/>
    <dgm:cxn modelId="{00B21098-1F06-44C2-95EC-7EF858A46385}" type="presParOf" srcId="{7EE128D5-D5C2-486C-AE30-FFA0B7F4BF2E}" destId="{143E5029-9701-4D59-BC7A-FBE93258F568}" srcOrd="1" destOrd="0" presId="urn:microsoft.com/office/officeart/2005/8/layout/hierarchy1"/>
    <dgm:cxn modelId="{158EA1BD-AFB0-4D8E-85B2-51AF0C632D45}" type="presParOf" srcId="{BD5D2D5A-1A6D-4915-B454-E8F0579E9A65}" destId="{E940E76B-9318-4327-94B9-D2704F7B0B4B}" srcOrd="6" destOrd="0" presId="urn:microsoft.com/office/officeart/2005/8/layout/hierarchy1"/>
    <dgm:cxn modelId="{187DCD5E-F8B0-45BC-945B-5D729EF30F6B}" type="presParOf" srcId="{BD5D2D5A-1A6D-4915-B454-E8F0579E9A65}" destId="{4DEAB430-E74F-4377-A35B-B801C737D77E}" srcOrd="7" destOrd="0" presId="urn:microsoft.com/office/officeart/2005/8/layout/hierarchy1"/>
    <dgm:cxn modelId="{B8B99440-D567-4FD6-8D08-60D7FDB4ADDC}" type="presParOf" srcId="{4DEAB430-E74F-4377-A35B-B801C737D77E}" destId="{B7105801-CEE3-49D6-BA8E-1B0E3233DECE}" srcOrd="0" destOrd="0" presId="urn:microsoft.com/office/officeart/2005/8/layout/hierarchy1"/>
    <dgm:cxn modelId="{96BE4CF6-4BED-4FD8-B4EC-320998CE6DB1}" type="presParOf" srcId="{B7105801-CEE3-49D6-BA8E-1B0E3233DECE}" destId="{4DFA7F56-0178-4A4D-A083-798C55E063F4}" srcOrd="0" destOrd="0" presId="urn:microsoft.com/office/officeart/2005/8/layout/hierarchy1"/>
    <dgm:cxn modelId="{33F85FC8-710B-4E8F-8BA7-0F47031D2A69}" type="presParOf" srcId="{B7105801-CEE3-49D6-BA8E-1B0E3233DECE}" destId="{63CBC467-B747-4992-A93E-E31606A4FDE2}" srcOrd="1" destOrd="0" presId="urn:microsoft.com/office/officeart/2005/8/layout/hierarchy1"/>
    <dgm:cxn modelId="{044CC792-7B19-4802-8800-E2ADB3EDB14F}" type="presParOf" srcId="{4DEAB430-E74F-4377-A35B-B801C737D77E}" destId="{87C111B6-0486-4A26-A395-8F6D7089516B}" srcOrd="1" destOrd="0" presId="urn:microsoft.com/office/officeart/2005/8/layout/hierarchy1"/>
    <dgm:cxn modelId="{F6770E08-8CF9-445B-8A21-916B0F046F3D}" type="presParOf" srcId="{944854BF-AF79-4649-BA09-43488A460E4E}" destId="{7F41EFE4-B386-4159-93FA-AE9CB6E4BBB7}" srcOrd="6" destOrd="0" presId="urn:microsoft.com/office/officeart/2005/8/layout/hierarchy1"/>
    <dgm:cxn modelId="{4817854B-C231-43BB-A91F-DBA716B74145}" type="presParOf" srcId="{944854BF-AF79-4649-BA09-43488A460E4E}" destId="{1B29E2B2-43BF-442C-839F-43593E51DED0}" srcOrd="7" destOrd="0" presId="urn:microsoft.com/office/officeart/2005/8/layout/hierarchy1"/>
    <dgm:cxn modelId="{3FA54B6B-FFDF-4500-A31F-F21DC3BCD880}" type="presParOf" srcId="{1B29E2B2-43BF-442C-839F-43593E51DED0}" destId="{A0ADC1B3-9038-466A-9A66-B3F488AF6875}" srcOrd="0" destOrd="0" presId="urn:microsoft.com/office/officeart/2005/8/layout/hierarchy1"/>
    <dgm:cxn modelId="{AA1F9E30-63DB-4BD7-9CE4-DF04AAEA3D9A}" type="presParOf" srcId="{A0ADC1B3-9038-466A-9A66-B3F488AF6875}" destId="{BF5D7B7B-E777-4B57-8A70-ABE7CC6415AE}" srcOrd="0" destOrd="0" presId="urn:microsoft.com/office/officeart/2005/8/layout/hierarchy1"/>
    <dgm:cxn modelId="{8FBB16EF-75C6-4C94-99CD-BE52C428E95C}" type="presParOf" srcId="{A0ADC1B3-9038-466A-9A66-B3F488AF6875}" destId="{9F2B5533-7F52-4BFF-80BC-B4C90BE310DC}" srcOrd="1" destOrd="0" presId="urn:microsoft.com/office/officeart/2005/8/layout/hierarchy1"/>
    <dgm:cxn modelId="{6B645617-6E57-46A4-BFDB-0B95CA3301E2}" type="presParOf" srcId="{1B29E2B2-43BF-442C-839F-43593E51DED0}" destId="{0F72D7DA-7F61-49EB-A384-5B4CF9D381AD}" srcOrd="1" destOrd="0" presId="urn:microsoft.com/office/officeart/2005/8/layout/hierarchy1"/>
    <dgm:cxn modelId="{2A8D7168-48C0-4C63-A09A-8D495197402C}" type="presParOf" srcId="{944854BF-AF79-4649-BA09-43488A460E4E}" destId="{44CF4BDF-ECA9-4A37-B3A4-F6D07271B024}" srcOrd="8" destOrd="0" presId="urn:microsoft.com/office/officeart/2005/8/layout/hierarchy1"/>
    <dgm:cxn modelId="{EB4A89A5-B85D-4937-A9B6-5E1F425C7C59}" type="presParOf" srcId="{944854BF-AF79-4649-BA09-43488A460E4E}" destId="{57E02849-BA0F-4FCA-A9E6-8B9FBB859A1E}" srcOrd="9" destOrd="0" presId="urn:microsoft.com/office/officeart/2005/8/layout/hierarchy1"/>
    <dgm:cxn modelId="{E591DDFB-90F4-4632-9D0A-1F880727BCE9}" type="presParOf" srcId="{57E02849-BA0F-4FCA-A9E6-8B9FBB859A1E}" destId="{7EA7A452-5B2E-4EB6-B7CD-8B0153C5E055}" srcOrd="0" destOrd="0" presId="urn:microsoft.com/office/officeart/2005/8/layout/hierarchy1"/>
    <dgm:cxn modelId="{187ECC5E-FA29-48B3-A17E-4C5269E50B1C}" type="presParOf" srcId="{7EA7A452-5B2E-4EB6-B7CD-8B0153C5E055}" destId="{4BD2B3B8-4500-4A81-BE92-FA5C5E16F91C}" srcOrd="0" destOrd="0" presId="urn:microsoft.com/office/officeart/2005/8/layout/hierarchy1"/>
    <dgm:cxn modelId="{1FC5100B-F92F-442C-BD4F-F11558CB9B03}" type="presParOf" srcId="{7EA7A452-5B2E-4EB6-B7CD-8B0153C5E055}" destId="{CAA75C1E-FDD9-47B5-9D77-56AFA1BA38B1}" srcOrd="1" destOrd="0" presId="urn:microsoft.com/office/officeart/2005/8/layout/hierarchy1"/>
    <dgm:cxn modelId="{B542E7CF-B9DB-45F1-AE64-2DEF90B77DE7}" type="presParOf" srcId="{57E02849-BA0F-4FCA-A9E6-8B9FBB859A1E}" destId="{17281AD3-1F13-4A49-93C1-AF6E3D9AD89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124F65-3B9C-4C9E-92BD-464817492AAD}">
      <dsp:nvSpPr>
        <dsp:cNvPr id="0" name=""/>
        <dsp:cNvSpPr/>
      </dsp:nvSpPr>
      <dsp:spPr>
        <a:xfrm>
          <a:off x="4220062" y="2306056"/>
          <a:ext cx="3313774" cy="525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239"/>
              </a:lnTo>
              <a:lnTo>
                <a:pt x="3313774" y="358239"/>
              </a:lnTo>
              <a:lnTo>
                <a:pt x="3313774" y="5256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72580D-92A8-4744-B389-9E6A61537C47}">
      <dsp:nvSpPr>
        <dsp:cNvPr id="0" name=""/>
        <dsp:cNvSpPr/>
      </dsp:nvSpPr>
      <dsp:spPr>
        <a:xfrm>
          <a:off x="4220062" y="2306056"/>
          <a:ext cx="1104591" cy="525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239"/>
              </a:lnTo>
              <a:lnTo>
                <a:pt x="1104591" y="358239"/>
              </a:lnTo>
              <a:lnTo>
                <a:pt x="1104591" y="5256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74A946-F606-48FE-AC7D-FCB231638178}">
      <dsp:nvSpPr>
        <dsp:cNvPr id="0" name=""/>
        <dsp:cNvSpPr/>
      </dsp:nvSpPr>
      <dsp:spPr>
        <a:xfrm>
          <a:off x="3115471" y="2306056"/>
          <a:ext cx="1104591" cy="525685"/>
        </a:xfrm>
        <a:custGeom>
          <a:avLst/>
          <a:gdLst/>
          <a:ahLst/>
          <a:cxnLst/>
          <a:rect l="0" t="0" r="0" b="0"/>
          <a:pathLst>
            <a:path>
              <a:moveTo>
                <a:pt x="1104591" y="0"/>
              </a:moveTo>
              <a:lnTo>
                <a:pt x="1104591" y="358239"/>
              </a:lnTo>
              <a:lnTo>
                <a:pt x="0" y="358239"/>
              </a:lnTo>
              <a:lnTo>
                <a:pt x="0" y="5256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35630F-F7D3-49AF-B640-4FD774490378}">
      <dsp:nvSpPr>
        <dsp:cNvPr id="0" name=""/>
        <dsp:cNvSpPr/>
      </dsp:nvSpPr>
      <dsp:spPr>
        <a:xfrm>
          <a:off x="906288" y="2306056"/>
          <a:ext cx="3313774" cy="525685"/>
        </a:xfrm>
        <a:custGeom>
          <a:avLst/>
          <a:gdLst/>
          <a:ahLst/>
          <a:cxnLst/>
          <a:rect l="0" t="0" r="0" b="0"/>
          <a:pathLst>
            <a:path>
              <a:moveTo>
                <a:pt x="3313774" y="0"/>
              </a:moveTo>
              <a:lnTo>
                <a:pt x="3313774" y="358239"/>
              </a:lnTo>
              <a:lnTo>
                <a:pt x="0" y="358239"/>
              </a:lnTo>
              <a:lnTo>
                <a:pt x="0" y="5256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D2093A-764C-40A3-9DE2-80B0660CDBB1}">
      <dsp:nvSpPr>
        <dsp:cNvPr id="0" name=""/>
        <dsp:cNvSpPr/>
      </dsp:nvSpPr>
      <dsp:spPr>
        <a:xfrm>
          <a:off x="3316305" y="1158285"/>
          <a:ext cx="1807513" cy="11477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AF50EC-A073-47FF-A814-53C778FE3E21}">
      <dsp:nvSpPr>
        <dsp:cNvPr id="0" name=""/>
        <dsp:cNvSpPr/>
      </dsp:nvSpPr>
      <dsp:spPr>
        <a:xfrm>
          <a:off x="3517140" y="1349079"/>
          <a:ext cx="1807513" cy="1147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SCI</a:t>
          </a:r>
        </a:p>
      </dsp:txBody>
      <dsp:txXfrm>
        <a:off x="3550757" y="1382696"/>
        <a:ext cx="1740279" cy="1080536"/>
      </dsp:txXfrm>
    </dsp:sp>
    <dsp:sp modelId="{FFEC5059-ED21-491F-983C-C0FCB7031F0A}">
      <dsp:nvSpPr>
        <dsp:cNvPr id="0" name=""/>
        <dsp:cNvSpPr/>
      </dsp:nvSpPr>
      <dsp:spPr>
        <a:xfrm>
          <a:off x="2531" y="2831742"/>
          <a:ext cx="1807513" cy="11477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98C31C-48B1-40DA-998D-97A3AFD3F414}">
      <dsp:nvSpPr>
        <dsp:cNvPr id="0" name=""/>
        <dsp:cNvSpPr/>
      </dsp:nvSpPr>
      <dsp:spPr>
        <a:xfrm>
          <a:off x="203366" y="3022535"/>
          <a:ext cx="1807513" cy="1147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Administratif</a:t>
          </a:r>
        </a:p>
      </dsp:txBody>
      <dsp:txXfrm>
        <a:off x="236983" y="3056152"/>
        <a:ext cx="1740279" cy="1080536"/>
      </dsp:txXfrm>
    </dsp:sp>
    <dsp:sp modelId="{DD0B64ED-5372-4FA2-A5A4-8A708C7EB5F5}">
      <dsp:nvSpPr>
        <dsp:cNvPr id="0" name=""/>
        <dsp:cNvSpPr/>
      </dsp:nvSpPr>
      <dsp:spPr>
        <a:xfrm>
          <a:off x="2211714" y="2831742"/>
          <a:ext cx="1807513" cy="11477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5601B-FC75-48F0-B0FE-FA73E7E1DB99}">
      <dsp:nvSpPr>
        <dsp:cNvPr id="0" name=""/>
        <dsp:cNvSpPr/>
      </dsp:nvSpPr>
      <dsp:spPr>
        <a:xfrm>
          <a:off x="2412549" y="3022535"/>
          <a:ext cx="1807513" cy="1147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Comptabilité</a:t>
          </a:r>
        </a:p>
      </dsp:txBody>
      <dsp:txXfrm>
        <a:off x="2446166" y="3056152"/>
        <a:ext cx="1740279" cy="1080536"/>
      </dsp:txXfrm>
    </dsp:sp>
    <dsp:sp modelId="{40AFA2CD-18D0-4974-8EBA-F3866B269199}">
      <dsp:nvSpPr>
        <dsp:cNvPr id="0" name=""/>
        <dsp:cNvSpPr/>
      </dsp:nvSpPr>
      <dsp:spPr>
        <a:xfrm>
          <a:off x="4420897" y="2831742"/>
          <a:ext cx="1807513" cy="11477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AE57A8-8A63-4FDF-BD1A-CEEBC138BA07}">
      <dsp:nvSpPr>
        <dsp:cNvPr id="0" name=""/>
        <dsp:cNvSpPr/>
      </dsp:nvSpPr>
      <dsp:spPr>
        <a:xfrm>
          <a:off x="4621732" y="3022535"/>
          <a:ext cx="1807513" cy="1147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Juridique</a:t>
          </a:r>
        </a:p>
      </dsp:txBody>
      <dsp:txXfrm>
        <a:off x="4655349" y="3056152"/>
        <a:ext cx="1740279" cy="1080536"/>
      </dsp:txXfrm>
    </dsp:sp>
    <dsp:sp modelId="{4E8C72D1-3756-470A-8FEB-97F47E94B26A}">
      <dsp:nvSpPr>
        <dsp:cNvPr id="0" name=""/>
        <dsp:cNvSpPr/>
      </dsp:nvSpPr>
      <dsp:spPr>
        <a:xfrm>
          <a:off x="6630080" y="2831742"/>
          <a:ext cx="1807513" cy="11477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D44CDF-3274-4F5D-816D-5E702F98D970}">
      <dsp:nvSpPr>
        <dsp:cNvPr id="0" name=""/>
        <dsp:cNvSpPr/>
      </dsp:nvSpPr>
      <dsp:spPr>
        <a:xfrm>
          <a:off x="6830915" y="3022535"/>
          <a:ext cx="1807513" cy="1147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220 </a:t>
          </a:r>
          <a:r>
            <a:rPr lang="fr-FR" sz="2300" kern="1200" dirty="0" err="1"/>
            <a:t>BdV</a:t>
          </a:r>
          <a:endParaRPr lang="fr-FR" sz="2300" kern="1200" dirty="0"/>
        </a:p>
      </dsp:txBody>
      <dsp:txXfrm>
        <a:off x="6864532" y="3056152"/>
        <a:ext cx="1740279" cy="108053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E83DF6-6B9D-4C46-9BE1-12C953016F4C}">
      <dsp:nvSpPr>
        <dsp:cNvPr id="0" name=""/>
        <dsp:cNvSpPr/>
      </dsp:nvSpPr>
      <dsp:spPr>
        <a:xfrm>
          <a:off x="2814508" y="2861412"/>
          <a:ext cx="1119965" cy="5330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225"/>
              </a:lnTo>
              <a:lnTo>
                <a:pt x="1119965" y="363225"/>
              </a:lnTo>
              <a:lnTo>
                <a:pt x="1119965" y="5330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D15A45-3BCA-44E0-B273-0A40FA9A12F0}">
      <dsp:nvSpPr>
        <dsp:cNvPr id="0" name=""/>
        <dsp:cNvSpPr/>
      </dsp:nvSpPr>
      <dsp:spPr>
        <a:xfrm>
          <a:off x="1694543" y="2861412"/>
          <a:ext cx="1119965" cy="533001"/>
        </a:xfrm>
        <a:custGeom>
          <a:avLst/>
          <a:gdLst/>
          <a:ahLst/>
          <a:cxnLst/>
          <a:rect l="0" t="0" r="0" b="0"/>
          <a:pathLst>
            <a:path>
              <a:moveTo>
                <a:pt x="1119965" y="0"/>
              </a:moveTo>
              <a:lnTo>
                <a:pt x="1119965" y="363225"/>
              </a:lnTo>
              <a:lnTo>
                <a:pt x="0" y="363225"/>
              </a:lnTo>
              <a:lnTo>
                <a:pt x="0" y="5330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A12CCB-876C-4EF5-B66A-3E9529650F90}">
      <dsp:nvSpPr>
        <dsp:cNvPr id="0" name=""/>
        <dsp:cNvSpPr/>
      </dsp:nvSpPr>
      <dsp:spPr>
        <a:xfrm>
          <a:off x="2768788" y="1164665"/>
          <a:ext cx="91440" cy="5330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0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4C0CCC-0C90-4A67-92EC-FDC7D766D001}">
      <dsp:nvSpPr>
        <dsp:cNvPr id="0" name=""/>
        <dsp:cNvSpPr/>
      </dsp:nvSpPr>
      <dsp:spPr>
        <a:xfrm>
          <a:off x="1898173" y="919"/>
          <a:ext cx="1832670" cy="1163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449646-C6BA-43C5-971D-D3C5F82846CD}">
      <dsp:nvSpPr>
        <dsp:cNvPr id="0" name=""/>
        <dsp:cNvSpPr/>
      </dsp:nvSpPr>
      <dsp:spPr>
        <a:xfrm>
          <a:off x="2101803" y="194368"/>
          <a:ext cx="1832670" cy="11637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ASL</a:t>
          </a:r>
        </a:p>
      </dsp:txBody>
      <dsp:txXfrm>
        <a:off x="2135888" y="228453"/>
        <a:ext cx="1764500" cy="1095575"/>
      </dsp:txXfrm>
    </dsp:sp>
    <dsp:sp modelId="{B5CCF021-4BC1-48E8-BA77-DD61B7BFF958}">
      <dsp:nvSpPr>
        <dsp:cNvPr id="0" name=""/>
        <dsp:cNvSpPr/>
      </dsp:nvSpPr>
      <dsp:spPr>
        <a:xfrm>
          <a:off x="1898173" y="1697666"/>
          <a:ext cx="1832670" cy="1163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DFB15D-3120-46CF-9B04-34200B9384F9}">
      <dsp:nvSpPr>
        <dsp:cNvPr id="0" name=""/>
        <dsp:cNvSpPr/>
      </dsp:nvSpPr>
      <dsp:spPr>
        <a:xfrm>
          <a:off x="2101803" y="1891115"/>
          <a:ext cx="1832670" cy="11637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Comptabilité</a:t>
          </a:r>
        </a:p>
      </dsp:txBody>
      <dsp:txXfrm>
        <a:off x="2135888" y="1925200"/>
        <a:ext cx="1764500" cy="1095575"/>
      </dsp:txXfrm>
    </dsp:sp>
    <dsp:sp modelId="{C2D6EABB-8E71-451D-9E7F-323AE4AD202D}">
      <dsp:nvSpPr>
        <dsp:cNvPr id="0" name=""/>
        <dsp:cNvSpPr/>
      </dsp:nvSpPr>
      <dsp:spPr>
        <a:xfrm>
          <a:off x="778208" y="3394414"/>
          <a:ext cx="1832670" cy="1163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C29982-2679-499A-83A1-1A48A7B3C03F}">
      <dsp:nvSpPr>
        <dsp:cNvPr id="0" name=""/>
        <dsp:cNvSpPr/>
      </dsp:nvSpPr>
      <dsp:spPr>
        <a:xfrm>
          <a:off x="981838" y="3587862"/>
          <a:ext cx="1832670" cy="11637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Etude des comptes</a:t>
          </a:r>
        </a:p>
      </dsp:txBody>
      <dsp:txXfrm>
        <a:off x="1015923" y="3621947"/>
        <a:ext cx="1764500" cy="1095575"/>
      </dsp:txXfrm>
    </dsp:sp>
    <dsp:sp modelId="{D15667E5-F0CA-440B-B46C-5305671A8695}">
      <dsp:nvSpPr>
        <dsp:cNvPr id="0" name=""/>
        <dsp:cNvSpPr/>
      </dsp:nvSpPr>
      <dsp:spPr>
        <a:xfrm>
          <a:off x="3018139" y="3394414"/>
          <a:ext cx="1832670" cy="1163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05D89D-C2D8-47B4-99F1-87776E0994BA}">
      <dsp:nvSpPr>
        <dsp:cNvPr id="0" name=""/>
        <dsp:cNvSpPr/>
      </dsp:nvSpPr>
      <dsp:spPr>
        <a:xfrm>
          <a:off x="3221769" y="3587862"/>
          <a:ext cx="1832670" cy="11637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Téléchargement documents</a:t>
          </a:r>
        </a:p>
      </dsp:txBody>
      <dsp:txXfrm>
        <a:off x="3255854" y="3621947"/>
        <a:ext cx="1764500" cy="10955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9279EC-8D9E-4998-A098-0A6832FC5314}">
      <dsp:nvSpPr>
        <dsp:cNvPr id="0" name=""/>
        <dsp:cNvSpPr/>
      </dsp:nvSpPr>
      <dsp:spPr>
        <a:xfrm>
          <a:off x="5034681" y="2191165"/>
          <a:ext cx="2570263" cy="407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861"/>
              </a:lnTo>
              <a:lnTo>
                <a:pt x="2570263" y="277861"/>
              </a:lnTo>
              <a:lnTo>
                <a:pt x="2570263" y="407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63DF86-966C-417D-96CC-390801D93DD1}">
      <dsp:nvSpPr>
        <dsp:cNvPr id="0" name=""/>
        <dsp:cNvSpPr/>
      </dsp:nvSpPr>
      <dsp:spPr>
        <a:xfrm>
          <a:off x="5891435" y="3489149"/>
          <a:ext cx="856754" cy="407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861"/>
              </a:lnTo>
              <a:lnTo>
                <a:pt x="856754" y="277861"/>
              </a:lnTo>
              <a:lnTo>
                <a:pt x="856754" y="407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79D639-63AA-49E2-A3BF-F8E6C79A13FC}">
      <dsp:nvSpPr>
        <dsp:cNvPr id="0" name=""/>
        <dsp:cNvSpPr/>
      </dsp:nvSpPr>
      <dsp:spPr>
        <a:xfrm>
          <a:off x="5034681" y="3489149"/>
          <a:ext cx="856754" cy="407737"/>
        </a:xfrm>
        <a:custGeom>
          <a:avLst/>
          <a:gdLst/>
          <a:ahLst/>
          <a:cxnLst/>
          <a:rect l="0" t="0" r="0" b="0"/>
          <a:pathLst>
            <a:path>
              <a:moveTo>
                <a:pt x="856754" y="0"/>
              </a:moveTo>
              <a:lnTo>
                <a:pt x="856754" y="277861"/>
              </a:lnTo>
              <a:lnTo>
                <a:pt x="0" y="277861"/>
              </a:lnTo>
              <a:lnTo>
                <a:pt x="0" y="407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7D097A-06AC-403D-A602-64CFEC0AAD19}">
      <dsp:nvSpPr>
        <dsp:cNvPr id="0" name=""/>
        <dsp:cNvSpPr/>
      </dsp:nvSpPr>
      <dsp:spPr>
        <a:xfrm>
          <a:off x="5034681" y="2191165"/>
          <a:ext cx="856754" cy="407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861"/>
              </a:lnTo>
              <a:lnTo>
                <a:pt x="856754" y="277861"/>
              </a:lnTo>
              <a:lnTo>
                <a:pt x="856754" y="407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849415-1711-4C76-8C2A-F944DB16DE61}">
      <dsp:nvSpPr>
        <dsp:cNvPr id="0" name=""/>
        <dsp:cNvSpPr/>
      </dsp:nvSpPr>
      <dsp:spPr>
        <a:xfrm>
          <a:off x="4177926" y="2191165"/>
          <a:ext cx="856754" cy="407737"/>
        </a:xfrm>
        <a:custGeom>
          <a:avLst/>
          <a:gdLst/>
          <a:ahLst/>
          <a:cxnLst/>
          <a:rect l="0" t="0" r="0" b="0"/>
          <a:pathLst>
            <a:path>
              <a:moveTo>
                <a:pt x="856754" y="0"/>
              </a:moveTo>
              <a:lnTo>
                <a:pt x="856754" y="277861"/>
              </a:lnTo>
              <a:lnTo>
                <a:pt x="0" y="277861"/>
              </a:lnTo>
              <a:lnTo>
                <a:pt x="0" y="407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90FDB-4AEA-46F3-BE33-26F34DFE0A62}">
      <dsp:nvSpPr>
        <dsp:cNvPr id="0" name=""/>
        <dsp:cNvSpPr/>
      </dsp:nvSpPr>
      <dsp:spPr>
        <a:xfrm>
          <a:off x="2418697" y="3489149"/>
          <a:ext cx="91440" cy="4077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7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24935B-8298-4EFE-A00B-3D9D76CC7B86}">
      <dsp:nvSpPr>
        <dsp:cNvPr id="0" name=""/>
        <dsp:cNvSpPr/>
      </dsp:nvSpPr>
      <dsp:spPr>
        <a:xfrm>
          <a:off x="2464417" y="2191165"/>
          <a:ext cx="2570263" cy="407737"/>
        </a:xfrm>
        <a:custGeom>
          <a:avLst/>
          <a:gdLst/>
          <a:ahLst/>
          <a:cxnLst/>
          <a:rect l="0" t="0" r="0" b="0"/>
          <a:pathLst>
            <a:path>
              <a:moveTo>
                <a:pt x="2570263" y="0"/>
              </a:moveTo>
              <a:lnTo>
                <a:pt x="2570263" y="277861"/>
              </a:lnTo>
              <a:lnTo>
                <a:pt x="0" y="277861"/>
              </a:lnTo>
              <a:lnTo>
                <a:pt x="0" y="407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35630F-F7D3-49AF-B640-4FD774490378}">
      <dsp:nvSpPr>
        <dsp:cNvPr id="0" name=""/>
        <dsp:cNvSpPr/>
      </dsp:nvSpPr>
      <dsp:spPr>
        <a:xfrm>
          <a:off x="4988961" y="893182"/>
          <a:ext cx="91440" cy="4077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77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D2093A-764C-40A3-9DE2-80B0660CDBB1}">
      <dsp:nvSpPr>
        <dsp:cNvPr id="0" name=""/>
        <dsp:cNvSpPr/>
      </dsp:nvSpPr>
      <dsp:spPr>
        <a:xfrm>
          <a:off x="4333700" y="2936"/>
          <a:ext cx="1401962" cy="890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AF50EC-A073-47FF-A814-53C778FE3E21}">
      <dsp:nvSpPr>
        <dsp:cNvPr id="0" name=""/>
        <dsp:cNvSpPr/>
      </dsp:nvSpPr>
      <dsp:spPr>
        <a:xfrm>
          <a:off x="4489473" y="150921"/>
          <a:ext cx="1401962" cy="890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SCI</a:t>
          </a:r>
        </a:p>
      </dsp:txBody>
      <dsp:txXfrm>
        <a:off x="4515547" y="176995"/>
        <a:ext cx="1349814" cy="838097"/>
      </dsp:txXfrm>
    </dsp:sp>
    <dsp:sp modelId="{FFEC5059-ED21-491F-983C-C0FCB7031F0A}">
      <dsp:nvSpPr>
        <dsp:cNvPr id="0" name=""/>
        <dsp:cNvSpPr/>
      </dsp:nvSpPr>
      <dsp:spPr>
        <a:xfrm>
          <a:off x="4333700" y="1300920"/>
          <a:ext cx="1401962" cy="890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98C31C-48B1-40DA-998D-97A3AFD3F414}">
      <dsp:nvSpPr>
        <dsp:cNvPr id="0" name=""/>
        <dsp:cNvSpPr/>
      </dsp:nvSpPr>
      <dsp:spPr>
        <a:xfrm>
          <a:off x="4489473" y="1448904"/>
          <a:ext cx="1401962" cy="890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Administratif</a:t>
          </a:r>
        </a:p>
      </dsp:txBody>
      <dsp:txXfrm>
        <a:off x="4515547" y="1474978"/>
        <a:ext cx="1349814" cy="838097"/>
      </dsp:txXfrm>
    </dsp:sp>
    <dsp:sp modelId="{7A36637B-5568-4D8D-8A68-5435E8391AB0}">
      <dsp:nvSpPr>
        <dsp:cNvPr id="0" name=""/>
        <dsp:cNvSpPr/>
      </dsp:nvSpPr>
      <dsp:spPr>
        <a:xfrm>
          <a:off x="1763436" y="2598903"/>
          <a:ext cx="1401962" cy="890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EFA764-65DE-4404-8F21-50752273198F}">
      <dsp:nvSpPr>
        <dsp:cNvPr id="0" name=""/>
        <dsp:cNvSpPr/>
      </dsp:nvSpPr>
      <dsp:spPr>
        <a:xfrm>
          <a:off x="1919210" y="2746888"/>
          <a:ext cx="1401962" cy="890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Contrats</a:t>
          </a:r>
        </a:p>
      </dsp:txBody>
      <dsp:txXfrm>
        <a:off x="1945284" y="2772962"/>
        <a:ext cx="1349814" cy="838097"/>
      </dsp:txXfrm>
    </dsp:sp>
    <dsp:sp modelId="{9855DEF8-66FE-4EB4-A9DE-F6EDBFD903EC}">
      <dsp:nvSpPr>
        <dsp:cNvPr id="0" name=""/>
        <dsp:cNvSpPr/>
      </dsp:nvSpPr>
      <dsp:spPr>
        <a:xfrm>
          <a:off x="1763436" y="3896886"/>
          <a:ext cx="1401962" cy="890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AA4186-3E4D-43F7-B3DB-19B97EE46E80}">
      <dsp:nvSpPr>
        <dsp:cNvPr id="0" name=""/>
        <dsp:cNvSpPr/>
      </dsp:nvSpPr>
      <dsp:spPr>
        <a:xfrm>
          <a:off x="1919210" y="4044871"/>
          <a:ext cx="1401962" cy="890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EDF</a:t>
          </a:r>
        </a:p>
      </dsp:txBody>
      <dsp:txXfrm>
        <a:off x="1945284" y="4070945"/>
        <a:ext cx="1349814" cy="838097"/>
      </dsp:txXfrm>
    </dsp:sp>
    <dsp:sp modelId="{8AD3AB7C-BB5B-4562-9B42-2D7C0981A62A}">
      <dsp:nvSpPr>
        <dsp:cNvPr id="0" name=""/>
        <dsp:cNvSpPr/>
      </dsp:nvSpPr>
      <dsp:spPr>
        <a:xfrm>
          <a:off x="3476945" y="2598903"/>
          <a:ext cx="1401962" cy="890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C3FD05-DE11-4FC7-ACA5-94E2A9E6D7A5}">
      <dsp:nvSpPr>
        <dsp:cNvPr id="0" name=""/>
        <dsp:cNvSpPr/>
      </dsp:nvSpPr>
      <dsp:spPr>
        <a:xfrm>
          <a:off x="3632719" y="2746888"/>
          <a:ext cx="1401962" cy="890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LRAR envoi / réception</a:t>
          </a:r>
        </a:p>
      </dsp:txBody>
      <dsp:txXfrm>
        <a:off x="3658793" y="2772962"/>
        <a:ext cx="1349814" cy="838097"/>
      </dsp:txXfrm>
    </dsp:sp>
    <dsp:sp modelId="{28B16400-A7AC-403E-AFCC-BCA921316878}">
      <dsp:nvSpPr>
        <dsp:cNvPr id="0" name=""/>
        <dsp:cNvSpPr/>
      </dsp:nvSpPr>
      <dsp:spPr>
        <a:xfrm>
          <a:off x="5190454" y="2598903"/>
          <a:ext cx="1401962" cy="890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7C8312-4695-4AB7-B5ED-25B869422853}">
      <dsp:nvSpPr>
        <dsp:cNvPr id="0" name=""/>
        <dsp:cNvSpPr/>
      </dsp:nvSpPr>
      <dsp:spPr>
        <a:xfrm>
          <a:off x="5346228" y="2746888"/>
          <a:ext cx="1401962" cy="890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Mails</a:t>
          </a:r>
        </a:p>
      </dsp:txBody>
      <dsp:txXfrm>
        <a:off x="5372302" y="2772962"/>
        <a:ext cx="1349814" cy="838097"/>
      </dsp:txXfrm>
    </dsp:sp>
    <dsp:sp modelId="{5C5CE33A-BD97-4CCD-A35C-B92A6DEC3D20}">
      <dsp:nvSpPr>
        <dsp:cNvPr id="0" name=""/>
        <dsp:cNvSpPr/>
      </dsp:nvSpPr>
      <dsp:spPr>
        <a:xfrm>
          <a:off x="4333700" y="3896886"/>
          <a:ext cx="1401962" cy="890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7FDC58-2B48-4062-88E1-668D19B513F7}">
      <dsp:nvSpPr>
        <dsp:cNvPr id="0" name=""/>
        <dsp:cNvSpPr/>
      </dsp:nvSpPr>
      <dsp:spPr>
        <a:xfrm>
          <a:off x="4489473" y="4044871"/>
          <a:ext cx="1401962" cy="890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Archivage</a:t>
          </a:r>
        </a:p>
      </dsp:txBody>
      <dsp:txXfrm>
        <a:off x="4515547" y="4070945"/>
        <a:ext cx="1349814" cy="838097"/>
      </dsp:txXfrm>
    </dsp:sp>
    <dsp:sp modelId="{DB628A41-3CB4-4673-A01E-E665BC081624}">
      <dsp:nvSpPr>
        <dsp:cNvPr id="0" name=""/>
        <dsp:cNvSpPr/>
      </dsp:nvSpPr>
      <dsp:spPr>
        <a:xfrm>
          <a:off x="6047209" y="3896886"/>
          <a:ext cx="1401962" cy="890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6A2A45-FCE6-4B08-9874-6C17B062781C}">
      <dsp:nvSpPr>
        <dsp:cNvPr id="0" name=""/>
        <dsp:cNvSpPr/>
      </dsp:nvSpPr>
      <dsp:spPr>
        <a:xfrm>
          <a:off x="6202982" y="4044871"/>
          <a:ext cx="1401962" cy="890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Rédaction</a:t>
          </a:r>
        </a:p>
      </dsp:txBody>
      <dsp:txXfrm>
        <a:off x="6229056" y="4070945"/>
        <a:ext cx="1349814" cy="838097"/>
      </dsp:txXfrm>
    </dsp:sp>
    <dsp:sp modelId="{E92871E4-059C-4F7F-B085-12D17DB07C4D}">
      <dsp:nvSpPr>
        <dsp:cNvPr id="0" name=""/>
        <dsp:cNvSpPr/>
      </dsp:nvSpPr>
      <dsp:spPr>
        <a:xfrm>
          <a:off x="6903963" y="2598903"/>
          <a:ext cx="1401962" cy="890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130985-B28D-4A53-8135-554C6CB9B21B}">
      <dsp:nvSpPr>
        <dsp:cNvPr id="0" name=""/>
        <dsp:cNvSpPr/>
      </dsp:nvSpPr>
      <dsp:spPr>
        <a:xfrm>
          <a:off x="7059737" y="2746888"/>
          <a:ext cx="1401962" cy="890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Note de Frais TT</a:t>
          </a:r>
        </a:p>
      </dsp:txBody>
      <dsp:txXfrm>
        <a:off x="7085811" y="2772962"/>
        <a:ext cx="1349814" cy="8380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D031B1-B3CC-464F-AB50-E6EA731786D6}">
      <dsp:nvSpPr>
        <dsp:cNvPr id="0" name=""/>
        <dsp:cNvSpPr/>
      </dsp:nvSpPr>
      <dsp:spPr>
        <a:xfrm>
          <a:off x="3353097" y="2904428"/>
          <a:ext cx="1136151" cy="540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474"/>
              </a:lnTo>
              <a:lnTo>
                <a:pt x="1136151" y="368474"/>
              </a:lnTo>
              <a:lnTo>
                <a:pt x="1136151" y="5407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A83ADA-56B3-460F-BB24-62C3C0F75FE8}">
      <dsp:nvSpPr>
        <dsp:cNvPr id="0" name=""/>
        <dsp:cNvSpPr/>
      </dsp:nvSpPr>
      <dsp:spPr>
        <a:xfrm>
          <a:off x="2216946" y="2904428"/>
          <a:ext cx="1136151" cy="540704"/>
        </a:xfrm>
        <a:custGeom>
          <a:avLst/>
          <a:gdLst/>
          <a:ahLst/>
          <a:cxnLst/>
          <a:rect l="0" t="0" r="0" b="0"/>
          <a:pathLst>
            <a:path>
              <a:moveTo>
                <a:pt x="1136151" y="0"/>
              </a:moveTo>
              <a:lnTo>
                <a:pt x="1136151" y="368474"/>
              </a:lnTo>
              <a:lnTo>
                <a:pt x="0" y="368474"/>
              </a:lnTo>
              <a:lnTo>
                <a:pt x="0" y="5407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49652A-152C-46AE-A1B1-F55D612AA852}">
      <dsp:nvSpPr>
        <dsp:cNvPr id="0" name=""/>
        <dsp:cNvSpPr/>
      </dsp:nvSpPr>
      <dsp:spPr>
        <a:xfrm>
          <a:off x="3307377" y="1183158"/>
          <a:ext cx="91440" cy="5407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07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17A734-EE9E-4924-B692-323F7D5264E8}">
      <dsp:nvSpPr>
        <dsp:cNvPr id="0" name=""/>
        <dsp:cNvSpPr/>
      </dsp:nvSpPr>
      <dsp:spPr>
        <a:xfrm>
          <a:off x="2423519" y="2594"/>
          <a:ext cx="1859156" cy="11805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3B73CB-D0A6-4ACA-8F9E-ACE4CCB5455A}">
      <dsp:nvSpPr>
        <dsp:cNvPr id="0" name=""/>
        <dsp:cNvSpPr/>
      </dsp:nvSpPr>
      <dsp:spPr>
        <a:xfrm>
          <a:off x="2630092" y="198838"/>
          <a:ext cx="1859156" cy="11805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SCI</a:t>
          </a:r>
        </a:p>
      </dsp:txBody>
      <dsp:txXfrm>
        <a:off x="2664670" y="233416"/>
        <a:ext cx="1790000" cy="1111408"/>
      </dsp:txXfrm>
    </dsp:sp>
    <dsp:sp modelId="{3F31789A-B237-4352-9601-E80F60800C71}">
      <dsp:nvSpPr>
        <dsp:cNvPr id="0" name=""/>
        <dsp:cNvSpPr/>
      </dsp:nvSpPr>
      <dsp:spPr>
        <a:xfrm>
          <a:off x="2423519" y="1723863"/>
          <a:ext cx="1859156" cy="11805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1BFCA4-8E2F-4F82-8247-684BDBDFD9AA}">
      <dsp:nvSpPr>
        <dsp:cNvPr id="0" name=""/>
        <dsp:cNvSpPr/>
      </dsp:nvSpPr>
      <dsp:spPr>
        <a:xfrm>
          <a:off x="2630092" y="1920107"/>
          <a:ext cx="1859156" cy="11805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Comptabilité</a:t>
          </a:r>
        </a:p>
      </dsp:txBody>
      <dsp:txXfrm>
        <a:off x="2664670" y="1954685"/>
        <a:ext cx="1790000" cy="1111408"/>
      </dsp:txXfrm>
    </dsp:sp>
    <dsp:sp modelId="{AF76F2C1-DC2C-468D-A7A5-A20192C865EF}">
      <dsp:nvSpPr>
        <dsp:cNvPr id="0" name=""/>
        <dsp:cNvSpPr/>
      </dsp:nvSpPr>
      <dsp:spPr>
        <a:xfrm>
          <a:off x="1287368" y="3445132"/>
          <a:ext cx="1859156" cy="11805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DFF518-6D5C-4F6E-9482-E30982D08BCF}">
      <dsp:nvSpPr>
        <dsp:cNvPr id="0" name=""/>
        <dsp:cNvSpPr/>
      </dsp:nvSpPr>
      <dsp:spPr>
        <a:xfrm>
          <a:off x="1493940" y="3641377"/>
          <a:ext cx="1859156" cy="11805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Avis d’échéance</a:t>
          </a:r>
        </a:p>
      </dsp:txBody>
      <dsp:txXfrm>
        <a:off x="1528518" y="3675955"/>
        <a:ext cx="1790000" cy="1111408"/>
      </dsp:txXfrm>
    </dsp:sp>
    <dsp:sp modelId="{034EF9FE-BA24-4A2C-9A0A-E19087B3C0B9}">
      <dsp:nvSpPr>
        <dsp:cNvPr id="0" name=""/>
        <dsp:cNvSpPr/>
      </dsp:nvSpPr>
      <dsp:spPr>
        <a:xfrm>
          <a:off x="3559670" y="3445132"/>
          <a:ext cx="1859156" cy="11805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137F82-7BAD-46E0-9B53-690C470EAA9B}">
      <dsp:nvSpPr>
        <dsp:cNvPr id="0" name=""/>
        <dsp:cNvSpPr/>
      </dsp:nvSpPr>
      <dsp:spPr>
        <a:xfrm>
          <a:off x="3766243" y="3641377"/>
          <a:ext cx="1859156" cy="11805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Quittance</a:t>
          </a:r>
        </a:p>
      </dsp:txBody>
      <dsp:txXfrm>
        <a:off x="3800821" y="3675955"/>
        <a:ext cx="1790000" cy="11114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B96232-8A1A-4056-AEFD-FE4363FA0394}">
      <dsp:nvSpPr>
        <dsp:cNvPr id="0" name=""/>
        <dsp:cNvSpPr/>
      </dsp:nvSpPr>
      <dsp:spPr>
        <a:xfrm>
          <a:off x="4362561" y="2895998"/>
          <a:ext cx="711569" cy="338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774"/>
              </a:lnTo>
              <a:lnTo>
                <a:pt x="711569" y="230774"/>
              </a:lnTo>
              <a:lnTo>
                <a:pt x="711569" y="3386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10B4F6-227C-4F0B-A51F-1BD4FBFDAFBD}">
      <dsp:nvSpPr>
        <dsp:cNvPr id="0" name=""/>
        <dsp:cNvSpPr/>
      </dsp:nvSpPr>
      <dsp:spPr>
        <a:xfrm>
          <a:off x="3650992" y="2895998"/>
          <a:ext cx="711569" cy="338642"/>
        </a:xfrm>
        <a:custGeom>
          <a:avLst/>
          <a:gdLst/>
          <a:ahLst/>
          <a:cxnLst/>
          <a:rect l="0" t="0" r="0" b="0"/>
          <a:pathLst>
            <a:path>
              <a:moveTo>
                <a:pt x="711569" y="0"/>
              </a:moveTo>
              <a:lnTo>
                <a:pt x="711569" y="230774"/>
              </a:lnTo>
              <a:lnTo>
                <a:pt x="0" y="230774"/>
              </a:lnTo>
              <a:lnTo>
                <a:pt x="0" y="3386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375F3C-AC55-46A1-AB56-5A18F710045C}">
      <dsp:nvSpPr>
        <dsp:cNvPr id="0" name=""/>
        <dsp:cNvSpPr/>
      </dsp:nvSpPr>
      <dsp:spPr>
        <a:xfrm>
          <a:off x="2939422" y="1817970"/>
          <a:ext cx="1423138" cy="338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774"/>
              </a:lnTo>
              <a:lnTo>
                <a:pt x="1423138" y="230774"/>
              </a:lnTo>
              <a:lnTo>
                <a:pt x="1423138" y="3386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E91EF6-CF21-4DA7-8EA1-99DA01820709}">
      <dsp:nvSpPr>
        <dsp:cNvPr id="0" name=""/>
        <dsp:cNvSpPr/>
      </dsp:nvSpPr>
      <dsp:spPr>
        <a:xfrm>
          <a:off x="1516283" y="2895998"/>
          <a:ext cx="711569" cy="338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774"/>
              </a:lnTo>
              <a:lnTo>
                <a:pt x="711569" y="230774"/>
              </a:lnTo>
              <a:lnTo>
                <a:pt x="711569" y="3386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6BC22B-6429-4321-B4F8-17A087352040}">
      <dsp:nvSpPr>
        <dsp:cNvPr id="0" name=""/>
        <dsp:cNvSpPr/>
      </dsp:nvSpPr>
      <dsp:spPr>
        <a:xfrm>
          <a:off x="804714" y="2895998"/>
          <a:ext cx="711569" cy="338642"/>
        </a:xfrm>
        <a:custGeom>
          <a:avLst/>
          <a:gdLst/>
          <a:ahLst/>
          <a:cxnLst/>
          <a:rect l="0" t="0" r="0" b="0"/>
          <a:pathLst>
            <a:path>
              <a:moveTo>
                <a:pt x="711569" y="0"/>
              </a:moveTo>
              <a:lnTo>
                <a:pt x="711569" y="230774"/>
              </a:lnTo>
              <a:lnTo>
                <a:pt x="0" y="230774"/>
              </a:lnTo>
              <a:lnTo>
                <a:pt x="0" y="3386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CE7134-BA52-46B7-B3FC-07477C1518C9}">
      <dsp:nvSpPr>
        <dsp:cNvPr id="0" name=""/>
        <dsp:cNvSpPr/>
      </dsp:nvSpPr>
      <dsp:spPr>
        <a:xfrm>
          <a:off x="1516283" y="1817970"/>
          <a:ext cx="1423138" cy="338642"/>
        </a:xfrm>
        <a:custGeom>
          <a:avLst/>
          <a:gdLst/>
          <a:ahLst/>
          <a:cxnLst/>
          <a:rect l="0" t="0" r="0" b="0"/>
          <a:pathLst>
            <a:path>
              <a:moveTo>
                <a:pt x="1423138" y="0"/>
              </a:moveTo>
              <a:lnTo>
                <a:pt x="1423138" y="230774"/>
              </a:lnTo>
              <a:lnTo>
                <a:pt x="0" y="230774"/>
              </a:lnTo>
              <a:lnTo>
                <a:pt x="0" y="3386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B4924F-8235-4CD8-A6B7-B78B58FF94EE}">
      <dsp:nvSpPr>
        <dsp:cNvPr id="0" name=""/>
        <dsp:cNvSpPr/>
      </dsp:nvSpPr>
      <dsp:spPr>
        <a:xfrm>
          <a:off x="2893702" y="739942"/>
          <a:ext cx="91440" cy="3386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86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A0E4D1-8A38-4CE6-9AD9-F8CDAC68EBE1}">
      <dsp:nvSpPr>
        <dsp:cNvPr id="0" name=""/>
        <dsp:cNvSpPr/>
      </dsp:nvSpPr>
      <dsp:spPr>
        <a:xfrm>
          <a:off x="2357229" y="557"/>
          <a:ext cx="1164386" cy="7393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01DEFA-9C65-4062-9F8E-88932AB11CC4}">
      <dsp:nvSpPr>
        <dsp:cNvPr id="0" name=""/>
        <dsp:cNvSpPr/>
      </dsp:nvSpPr>
      <dsp:spPr>
        <a:xfrm>
          <a:off x="2486605" y="123464"/>
          <a:ext cx="1164386" cy="7393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SCI</a:t>
          </a:r>
        </a:p>
      </dsp:txBody>
      <dsp:txXfrm>
        <a:off x="2508261" y="145120"/>
        <a:ext cx="1121074" cy="696073"/>
      </dsp:txXfrm>
    </dsp:sp>
    <dsp:sp modelId="{FB738C7D-2246-478D-B75D-E8C9A8515F3D}">
      <dsp:nvSpPr>
        <dsp:cNvPr id="0" name=""/>
        <dsp:cNvSpPr/>
      </dsp:nvSpPr>
      <dsp:spPr>
        <a:xfrm>
          <a:off x="2357229" y="1078585"/>
          <a:ext cx="1164386" cy="7393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AD27A1-80B7-4383-895C-999555F2969E}">
      <dsp:nvSpPr>
        <dsp:cNvPr id="0" name=""/>
        <dsp:cNvSpPr/>
      </dsp:nvSpPr>
      <dsp:spPr>
        <a:xfrm>
          <a:off x="2486605" y="1201492"/>
          <a:ext cx="1164386" cy="7393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Juridique</a:t>
          </a:r>
        </a:p>
      </dsp:txBody>
      <dsp:txXfrm>
        <a:off x="2508261" y="1223148"/>
        <a:ext cx="1121074" cy="696073"/>
      </dsp:txXfrm>
    </dsp:sp>
    <dsp:sp modelId="{0B438D14-74A0-4B71-890A-E334AF099E38}">
      <dsp:nvSpPr>
        <dsp:cNvPr id="0" name=""/>
        <dsp:cNvSpPr/>
      </dsp:nvSpPr>
      <dsp:spPr>
        <a:xfrm>
          <a:off x="934090" y="2156612"/>
          <a:ext cx="1164386" cy="7393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A9B755-E2EF-4D4F-B429-B90E5930B914}">
      <dsp:nvSpPr>
        <dsp:cNvPr id="0" name=""/>
        <dsp:cNvSpPr/>
      </dsp:nvSpPr>
      <dsp:spPr>
        <a:xfrm>
          <a:off x="1063467" y="2279520"/>
          <a:ext cx="1164386" cy="7393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Assignation</a:t>
          </a:r>
        </a:p>
      </dsp:txBody>
      <dsp:txXfrm>
        <a:off x="1085123" y="2301176"/>
        <a:ext cx="1121074" cy="696073"/>
      </dsp:txXfrm>
    </dsp:sp>
    <dsp:sp modelId="{C62A4227-2841-4A5B-8B1A-DF860DA5CF74}">
      <dsp:nvSpPr>
        <dsp:cNvPr id="0" name=""/>
        <dsp:cNvSpPr/>
      </dsp:nvSpPr>
      <dsp:spPr>
        <a:xfrm>
          <a:off x="222521" y="3234640"/>
          <a:ext cx="1164386" cy="7393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92D2C6-C6DA-47EE-A6F0-17AF6E27D580}">
      <dsp:nvSpPr>
        <dsp:cNvPr id="0" name=""/>
        <dsp:cNvSpPr/>
      </dsp:nvSpPr>
      <dsp:spPr>
        <a:xfrm>
          <a:off x="351897" y="3357548"/>
          <a:ext cx="1164386" cy="7393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Avocat</a:t>
          </a:r>
        </a:p>
      </dsp:txBody>
      <dsp:txXfrm>
        <a:off x="373553" y="3379204"/>
        <a:ext cx="1121074" cy="696073"/>
      </dsp:txXfrm>
    </dsp:sp>
    <dsp:sp modelId="{E82412F6-9EB2-4D06-97FB-1EF395530D08}">
      <dsp:nvSpPr>
        <dsp:cNvPr id="0" name=""/>
        <dsp:cNvSpPr/>
      </dsp:nvSpPr>
      <dsp:spPr>
        <a:xfrm>
          <a:off x="1645660" y="3234640"/>
          <a:ext cx="1164386" cy="7393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AF9D6A-6CAE-4126-AB12-C0476358B1A1}">
      <dsp:nvSpPr>
        <dsp:cNvPr id="0" name=""/>
        <dsp:cNvSpPr/>
      </dsp:nvSpPr>
      <dsp:spPr>
        <a:xfrm>
          <a:off x="1775036" y="3357548"/>
          <a:ext cx="1164386" cy="7393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Synthèse</a:t>
          </a:r>
        </a:p>
      </dsp:txBody>
      <dsp:txXfrm>
        <a:off x="1796692" y="3379204"/>
        <a:ext cx="1121074" cy="696073"/>
      </dsp:txXfrm>
    </dsp:sp>
    <dsp:sp modelId="{0BDCBADE-AABC-4BF1-9957-5E1C6F9AA616}">
      <dsp:nvSpPr>
        <dsp:cNvPr id="0" name=""/>
        <dsp:cNvSpPr/>
      </dsp:nvSpPr>
      <dsp:spPr>
        <a:xfrm>
          <a:off x="3780368" y="2156612"/>
          <a:ext cx="1164386" cy="7393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8B4D84-50F2-40DF-9541-BFCDDF21ED97}">
      <dsp:nvSpPr>
        <dsp:cNvPr id="0" name=""/>
        <dsp:cNvSpPr/>
      </dsp:nvSpPr>
      <dsp:spPr>
        <a:xfrm>
          <a:off x="3909744" y="2279520"/>
          <a:ext cx="1164386" cy="7393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Statuts</a:t>
          </a:r>
        </a:p>
      </dsp:txBody>
      <dsp:txXfrm>
        <a:off x="3931400" y="2301176"/>
        <a:ext cx="1121074" cy="696073"/>
      </dsp:txXfrm>
    </dsp:sp>
    <dsp:sp modelId="{EED07F07-600F-41E4-A901-94C1838911F4}">
      <dsp:nvSpPr>
        <dsp:cNvPr id="0" name=""/>
        <dsp:cNvSpPr/>
      </dsp:nvSpPr>
      <dsp:spPr>
        <a:xfrm>
          <a:off x="3068799" y="3234640"/>
          <a:ext cx="1164386" cy="7393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242F1D-A401-487D-8A65-135CCA2D60D7}">
      <dsp:nvSpPr>
        <dsp:cNvPr id="0" name=""/>
        <dsp:cNvSpPr/>
      </dsp:nvSpPr>
      <dsp:spPr>
        <a:xfrm>
          <a:off x="3198175" y="3357548"/>
          <a:ext cx="1164386" cy="7393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Mise-à-jour</a:t>
          </a:r>
        </a:p>
      </dsp:txBody>
      <dsp:txXfrm>
        <a:off x="3219831" y="3379204"/>
        <a:ext cx="1121074" cy="696073"/>
      </dsp:txXfrm>
    </dsp:sp>
    <dsp:sp modelId="{BEC4EA5D-F3CD-4449-9201-F998EEB122A9}">
      <dsp:nvSpPr>
        <dsp:cNvPr id="0" name=""/>
        <dsp:cNvSpPr/>
      </dsp:nvSpPr>
      <dsp:spPr>
        <a:xfrm>
          <a:off x="4491938" y="3234640"/>
          <a:ext cx="1164386" cy="7393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6F1023-A771-4E06-ACED-6E96B556B514}">
      <dsp:nvSpPr>
        <dsp:cNvPr id="0" name=""/>
        <dsp:cNvSpPr/>
      </dsp:nvSpPr>
      <dsp:spPr>
        <a:xfrm>
          <a:off x="4621314" y="3357548"/>
          <a:ext cx="1164386" cy="7393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Avocat</a:t>
          </a:r>
        </a:p>
      </dsp:txBody>
      <dsp:txXfrm>
        <a:off x="4642970" y="3379204"/>
        <a:ext cx="1121074" cy="6960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440163-4D7A-4254-AE22-79DDA95B3C36}">
      <dsp:nvSpPr>
        <dsp:cNvPr id="0" name=""/>
        <dsp:cNvSpPr/>
      </dsp:nvSpPr>
      <dsp:spPr>
        <a:xfrm>
          <a:off x="3943844" y="3968797"/>
          <a:ext cx="1949279" cy="4638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093"/>
              </a:lnTo>
              <a:lnTo>
                <a:pt x="1949279" y="316093"/>
              </a:lnTo>
              <a:lnTo>
                <a:pt x="1949279" y="46383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398999-9A04-4E17-9DC6-18D9D1509036}">
      <dsp:nvSpPr>
        <dsp:cNvPr id="0" name=""/>
        <dsp:cNvSpPr/>
      </dsp:nvSpPr>
      <dsp:spPr>
        <a:xfrm>
          <a:off x="3898124" y="3968797"/>
          <a:ext cx="91440" cy="4638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383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21979C-21DC-4FDA-B96E-3A69FD7EEAC6}">
      <dsp:nvSpPr>
        <dsp:cNvPr id="0" name=""/>
        <dsp:cNvSpPr/>
      </dsp:nvSpPr>
      <dsp:spPr>
        <a:xfrm>
          <a:off x="1994565" y="3968797"/>
          <a:ext cx="1949279" cy="463839"/>
        </a:xfrm>
        <a:custGeom>
          <a:avLst/>
          <a:gdLst/>
          <a:ahLst/>
          <a:cxnLst/>
          <a:rect l="0" t="0" r="0" b="0"/>
          <a:pathLst>
            <a:path>
              <a:moveTo>
                <a:pt x="1949279" y="0"/>
              </a:moveTo>
              <a:lnTo>
                <a:pt x="1949279" y="316093"/>
              </a:lnTo>
              <a:lnTo>
                <a:pt x="0" y="316093"/>
              </a:lnTo>
              <a:lnTo>
                <a:pt x="0" y="46383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A54FF-2093-4FF7-8989-72380873130E}">
      <dsp:nvSpPr>
        <dsp:cNvPr id="0" name=""/>
        <dsp:cNvSpPr/>
      </dsp:nvSpPr>
      <dsp:spPr>
        <a:xfrm>
          <a:off x="3898124" y="2492218"/>
          <a:ext cx="91440" cy="4638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383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B63729-CC7E-40EF-9EE8-795DF06446F8}">
      <dsp:nvSpPr>
        <dsp:cNvPr id="0" name=""/>
        <dsp:cNvSpPr/>
      </dsp:nvSpPr>
      <dsp:spPr>
        <a:xfrm>
          <a:off x="3898124" y="1015639"/>
          <a:ext cx="91440" cy="4638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38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D948F4-7653-4CDB-9644-2C08CFBF5E1C}">
      <dsp:nvSpPr>
        <dsp:cNvPr id="0" name=""/>
        <dsp:cNvSpPr/>
      </dsp:nvSpPr>
      <dsp:spPr>
        <a:xfrm>
          <a:off x="3146412" y="2900"/>
          <a:ext cx="1594864" cy="10127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A650B9-0A4A-4D92-BDBF-E058CB6A2EAE}">
      <dsp:nvSpPr>
        <dsp:cNvPr id="0" name=""/>
        <dsp:cNvSpPr/>
      </dsp:nvSpPr>
      <dsp:spPr>
        <a:xfrm>
          <a:off x="3323619" y="171247"/>
          <a:ext cx="1594864" cy="10127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/>
            <a:t>SCI</a:t>
          </a:r>
        </a:p>
      </dsp:txBody>
      <dsp:txXfrm>
        <a:off x="3353281" y="200909"/>
        <a:ext cx="1535540" cy="953415"/>
      </dsp:txXfrm>
    </dsp:sp>
    <dsp:sp modelId="{0C9F7279-4274-469A-B495-8EFC5FEA206F}">
      <dsp:nvSpPr>
        <dsp:cNvPr id="0" name=""/>
        <dsp:cNvSpPr/>
      </dsp:nvSpPr>
      <dsp:spPr>
        <a:xfrm>
          <a:off x="3146412" y="1479479"/>
          <a:ext cx="1594864" cy="10127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BC29CF-2532-4CE7-BCC2-6B80572687EB}">
      <dsp:nvSpPr>
        <dsp:cNvPr id="0" name=""/>
        <dsp:cNvSpPr/>
      </dsp:nvSpPr>
      <dsp:spPr>
        <a:xfrm>
          <a:off x="3323619" y="1647826"/>
          <a:ext cx="1594864" cy="10127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/>
            <a:t>220 </a:t>
          </a:r>
          <a:r>
            <a:rPr lang="fr-FR" sz="2600" kern="1200" dirty="0" err="1"/>
            <a:t>BdV</a:t>
          </a:r>
          <a:endParaRPr lang="fr-FR" sz="2600" kern="1200" dirty="0"/>
        </a:p>
      </dsp:txBody>
      <dsp:txXfrm>
        <a:off x="3353281" y="1677488"/>
        <a:ext cx="1535540" cy="953415"/>
      </dsp:txXfrm>
    </dsp:sp>
    <dsp:sp modelId="{32C9496A-8794-4559-919D-B2F5B2DB0C71}">
      <dsp:nvSpPr>
        <dsp:cNvPr id="0" name=""/>
        <dsp:cNvSpPr/>
      </dsp:nvSpPr>
      <dsp:spPr>
        <a:xfrm>
          <a:off x="3146412" y="2956058"/>
          <a:ext cx="1594864" cy="10127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C49CCA-4CA7-442D-B087-CAC88A886AF0}">
      <dsp:nvSpPr>
        <dsp:cNvPr id="0" name=""/>
        <dsp:cNvSpPr/>
      </dsp:nvSpPr>
      <dsp:spPr>
        <a:xfrm>
          <a:off x="3323619" y="3124405"/>
          <a:ext cx="1594864" cy="10127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/>
            <a:t>LPB</a:t>
          </a:r>
        </a:p>
      </dsp:txBody>
      <dsp:txXfrm>
        <a:off x="3353281" y="3154067"/>
        <a:ext cx="1535540" cy="953415"/>
      </dsp:txXfrm>
    </dsp:sp>
    <dsp:sp modelId="{F5E35E30-A2A5-4FC5-94C6-92BF7DAF79E2}">
      <dsp:nvSpPr>
        <dsp:cNvPr id="0" name=""/>
        <dsp:cNvSpPr/>
      </dsp:nvSpPr>
      <dsp:spPr>
        <a:xfrm>
          <a:off x="1197133" y="4432637"/>
          <a:ext cx="1594864" cy="10127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8367D5-C19C-4182-B026-2C5360396781}">
      <dsp:nvSpPr>
        <dsp:cNvPr id="0" name=""/>
        <dsp:cNvSpPr/>
      </dsp:nvSpPr>
      <dsp:spPr>
        <a:xfrm>
          <a:off x="1374340" y="4600984"/>
          <a:ext cx="1594864" cy="10127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/>
            <a:t>Fuites / ASL</a:t>
          </a:r>
        </a:p>
      </dsp:txBody>
      <dsp:txXfrm>
        <a:off x="1404002" y="4630646"/>
        <a:ext cx="1535540" cy="953415"/>
      </dsp:txXfrm>
    </dsp:sp>
    <dsp:sp modelId="{97F1E8A3-4784-431F-8ADF-277DFA4AC519}">
      <dsp:nvSpPr>
        <dsp:cNvPr id="0" name=""/>
        <dsp:cNvSpPr/>
      </dsp:nvSpPr>
      <dsp:spPr>
        <a:xfrm>
          <a:off x="3146412" y="4432637"/>
          <a:ext cx="1594864" cy="10127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25F6EA-BB7C-4DC3-917B-8CA064552E78}">
      <dsp:nvSpPr>
        <dsp:cNvPr id="0" name=""/>
        <dsp:cNvSpPr/>
      </dsp:nvSpPr>
      <dsp:spPr>
        <a:xfrm>
          <a:off x="3323619" y="4600984"/>
          <a:ext cx="1594864" cy="10127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/>
            <a:t>Fuites  / Tiers</a:t>
          </a:r>
        </a:p>
      </dsp:txBody>
      <dsp:txXfrm>
        <a:off x="3353281" y="4630646"/>
        <a:ext cx="1535540" cy="953415"/>
      </dsp:txXfrm>
    </dsp:sp>
    <dsp:sp modelId="{001983E6-9970-46DE-842D-F912B720A941}">
      <dsp:nvSpPr>
        <dsp:cNvPr id="0" name=""/>
        <dsp:cNvSpPr/>
      </dsp:nvSpPr>
      <dsp:spPr>
        <a:xfrm>
          <a:off x="5095691" y="4432637"/>
          <a:ext cx="1594864" cy="10127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FF1D6C-7073-4025-B722-1F1098530C99}">
      <dsp:nvSpPr>
        <dsp:cNvPr id="0" name=""/>
        <dsp:cNvSpPr/>
      </dsp:nvSpPr>
      <dsp:spPr>
        <a:xfrm>
          <a:off x="5272898" y="4600984"/>
          <a:ext cx="1594864" cy="10127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/>
            <a:t>Parking   R-2</a:t>
          </a:r>
        </a:p>
      </dsp:txBody>
      <dsp:txXfrm>
        <a:off x="5302560" y="4630646"/>
        <a:ext cx="1535540" cy="95341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DC8491-9F8E-4293-BC2C-435C524D02BC}">
      <dsp:nvSpPr>
        <dsp:cNvPr id="0" name=""/>
        <dsp:cNvSpPr/>
      </dsp:nvSpPr>
      <dsp:spPr>
        <a:xfrm>
          <a:off x="3458185" y="4312827"/>
          <a:ext cx="772266" cy="367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460"/>
              </a:lnTo>
              <a:lnTo>
                <a:pt x="772266" y="250460"/>
              </a:lnTo>
              <a:lnTo>
                <a:pt x="772266" y="3675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C8DE82-075F-49C7-832F-2690C4239E67}">
      <dsp:nvSpPr>
        <dsp:cNvPr id="0" name=""/>
        <dsp:cNvSpPr/>
      </dsp:nvSpPr>
      <dsp:spPr>
        <a:xfrm>
          <a:off x="2685919" y="4312827"/>
          <a:ext cx="772266" cy="367528"/>
        </a:xfrm>
        <a:custGeom>
          <a:avLst/>
          <a:gdLst/>
          <a:ahLst/>
          <a:cxnLst/>
          <a:rect l="0" t="0" r="0" b="0"/>
          <a:pathLst>
            <a:path>
              <a:moveTo>
                <a:pt x="772266" y="0"/>
              </a:moveTo>
              <a:lnTo>
                <a:pt x="772266" y="250460"/>
              </a:lnTo>
              <a:lnTo>
                <a:pt x="0" y="250460"/>
              </a:lnTo>
              <a:lnTo>
                <a:pt x="0" y="3675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1184F2-5123-4C7B-8927-8DA198B029D5}">
      <dsp:nvSpPr>
        <dsp:cNvPr id="0" name=""/>
        <dsp:cNvSpPr/>
      </dsp:nvSpPr>
      <dsp:spPr>
        <a:xfrm>
          <a:off x="3412465" y="3142843"/>
          <a:ext cx="91440" cy="3675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75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4905A7-A668-454C-95B9-BC4F94979C47}">
      <dsp:nvSpPr>
        <dsp:cNvPr id="0" name=""/>
        <dsp:cNvSpPr/>
      </dsp:nvSpPr>
      <dsp:spPr>
        <a:xfrm>
          <a:off x="3412465" y="1972860"/>
          <a:ext cx="91440" cy="3675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75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09104-C734-4AEC-B48E-2FC691A778DA}">
      <dsp:nvSpPr>
        <dsp:cNvPr id="0" name=""/>
        <dsp:cNvSpPr/>
      </dsp:nvSpPr>
      <dsp:spPr>
        <a:xfrm>
          <a:off x="3412465" y="802876"/>
          <a:ext cx="91440" cy="3675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75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684A2F-5040-40FC-A887-77C8C595A70D}">
      <dsp:nvSpPr>
        <dsp:cNvPr id="0" name=""/>
        <dsp:cNvSpPr/>
      </dsp:nvSpPr>
      <dsp:spPr>
        <a:xfrm>
          <a:off x="2826331" y="421"/>
          <a:ext cx="1263708" cy="802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F30ECB-BA56-4EFE-AA6A-5CBD034CFD00}">
      <dsp:nvSpPr>
        <dsp:cNvPr id="0" name=""/>
        <dsp:cNvSpPr/>
      </dsp:nvSpPr>
      <dsp:spPr>
        <a:xfrm>
          <a:off x="2966743" y="133812"/>
          <a:ext cx="1263708" cy="802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/>
            <a:t>SCI</a:t>
          </a:r>
        </a:p>
      </dsp:txBody>
      <dsp:txXfrm>
        <a:off x="2990246" y="157315"/>
        <a:ext cx="1216702" cy="755449"/>
      </dsp:txXfrm>
    </dsp:sp>
    <dsp:sp modelId="{0D899C73-F6C6-48B6-9CA4-66CB1C62DFB7}">
      <dsp:nvSpPr>
        <dsp:cNvPr id="0" name=""/>
        <dsp:cNvSpPr/>
      </dsp:nvSpPr>
      <dsp:spPr>
        <a:xfrm>
          <a:off x="2826331" y="1170405"/>
          <a:ext cx="1263708" cy="802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665CC9-B9AB-438A-B262-74F6DB846D87}">
      <dsp:nvSpPr>
        <dsp:cNvPr id="0" name=""/>
        <dsp:cNvSpPr/>
      </dsp:nvSpPr>
      <dsp:spPr>
        <a:xfrm>
          <a:off x="2966743" y="1303796"/>
          <a:ext cx="1263708" cy="802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/>
            <a:t>220 BdV</a:t>
          </a:r>
        </a:p>
      </dsp:txBody>
      <dsp:txXfrm>
        <a:off x="2990246" y="1327299"/>
        <a:ext cx="1216702" cy="755449"/>
      </dsp:txXfrm>
    </dsp:sp>
    <dsp:sp modelId="{D07666E3-D0BF-4574-8E20-7C93BAA7EF16}">
      <dsp:nvSpPr>
        <dsp:cNvPr id="0" name=""/>
        <dsp:cNvSpPr/>
      </dsp:nvSpPr>
      <dsp:spPr>
        <a:xfrm>
          <a:off x="2826331" y="2340388"/>
          <a:ext cx="1263708" cy="802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C01B89-8736-4E00-B55F-C5FABB787EF3}">
      <dsp:nvSpPr>
        <dsp:cNvPr id="0" name=""/>
        <dsp:cNvSpPr/>
      </dsp:nvSpPr>
      <dsp:spPr>
        <a:xfrm>
          <a:off x="2966743" y="2473780"/>
          <a:ext cx="1263708" cy="802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/>
            <a:t>LPB</a:t>
          </a:r>
        </a:p>
      </dsp:txBody>
      <dsp:txXfrm>
        <a:off x="2990246" y="2497283"/>
        <a:ext cx="1216702" cy="755449"/>
      </dsp:txXfrm>
    </dsp:sp>
    <dsp:sp modelId="{72AC36EE-43FD-4CDC-8D85-185585139F8E}">
      <dsp:nvSpPr>
        <dsp:cNvPr id="0" name=""/>
        <dsp:cNvSpPr/>
      </dsp:nvSpPr>
      <dsp:spPr>
        <a:xfrm>
          <a:off x="2826331" y="3510372"/>
          <a:ext cx="1263708" cy="802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788A46-B3CB-4D8D-8451-06D55FA21B30}">
      <dsp:nvSpPr>
        <dsp:cNvPr id="0" name=""/>
        <dsp:cNvSpPr/>
      </dsp:nvSpPr>
      <dsp:spPr>
        <a:xfrm>
          <a:off x="2966743" y="3643763"/>
          <a:ext cx="1263708" cy="802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Parking   R-2</a:t>
          </a:r>
        </a:p>
      </dsp:txBody>
      <dsp:txXfrm>
        <a:off x="2990246" y="3667266"/>
        <a:ext cx="1216702" cy="755449"/>
      </dsp:txXfrm>
    </dsp:sp>
    <dsp:sp modelId="{DA43C9A4-9004-41F7-8E48-0E50C8A9DD56}">
      <dsp:nvSpPr>
        <dsp:cNvPr id="0" name=""/>
        <dsp:cNvSpPr/>
      </dsp:nvSpPr>
      <dsp:spPr>
        <a:xfrm>
          <a:off x="2054065" y="4680356"/>
          <a:ext cx="1263708" cy="802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E012D2-D2E0-404B-BEF9-E6F1BC904FD8}">
      <dsp:nvSpPr>
        <dsp:cNvPr id="0" name=""/>
        <dsp:cNvSpPr/>
      </dsp:nvSpPr>
      <dsp:spPr>
        <a:xfrm>
          <a:off x="2194477" y="4813747"/>
          <a:ext cx="1263708" cy="802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/>
            <a:t>BIPS</a:t>
          </a:r>
        </a:p>
      </dsp:txBody>
      <dsp:txXfrm>
        <a:off x="2217980" y="4837250"/>
        <a:ext cx="1216702" cy="755449"/>
      </dsp:txXfrm>
    </dsp:sp>
    <dsp:sp modelId="{0D9BD0A9-B13A-40D4-AACB-3E330899EDC2}">
      <dsp:nvSpPr>
        <dsp:cNvPr id="0" name=""/>
        <dsp:cNvSpPr/>
      </dsp:nvSpPr>
      <dsp:spPr>
        <a:xfrm>
          <a:off x="3598598" y="4680356"/>
          <a:ext cx="1263708" cy="802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2563A8-1345-45A5-890A-DDE4C40B66D6}">
      <dsp:nvSpPr>
        <dsp:cNvPr id="0" name=""/>
        <dsp:cNvSpPr/>
      </dsp:nvSpPr>
      <dsp:spPr>
        <a:xfrm>
          <a:off x="3739010" y="4813747"/>
          <a:ext cx="1263708" cy="802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/>
            <a:t>Extracteur</a:t>
          </a:r>
        </a:p>
      </dsp:txBody>
      <dsp:txXfrm>
        <a:off x="3762513" y="4837250"/>
        <a:ext cx="1216702" cy="75544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7423D8-4D88-439E-81A4-33407D91A735}">
      <dsp:nvSpPr>
        <dsp:cNvPr id="0" name=""/>
        <dsp:cNvSpPr/>
      </dsp:nvSpPr>
      <dsp:spPr>
        <a:xfrm>
          <a:off x="3016839" y="1389769"/>
          <a:ext cx="1336900" cy="651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7373"/>
              </a:lnTo>
              <a:lnTo>
                <a:pt x="1336900" y="447373"/>
              </a:lnTo>
              <a:lnTo>
                <a:pt x="1336900" y="65142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0C721-1E68-4D30-9CCB-B888E66BF238}">
      <dsp:nvSpPr>
        <dsp:cNvPr id="0" name=""/>
        <dsp:cNvSpPr/>
      </dsp:nvSpPr>
      <dsp:spPr>
        <a:xfrm>
          <a:off x="1699895" y="1389769"/>
          <a:ext cx="1316943" cy="650489"/>
        </a:xfrm>
        <a:custGeom>
          <a:avLst/>
          <a:gdLst/>
          <a:ahLst/>
          <a:cxnLst/>
          <a:rect l="0" t="0" r="0" b="0"/>
          <a:pathLst>
            <a:path>
              <a:moveTo>
                <a:pt x="1316943" y="0"/>
              </a:moveTo>
              <a:lnTo>
                <a:pt x="1316943" y="446434"/>
              </a:lnTo>
              <a:lnTo>
                <a:pt x="0" y="446434"/>
              </a:lnTo>
              <a:lnTo>
                <a:pt x="0" y="6504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418509-534F-4805-9CD4-CE2319FFE516}">
      <dsp:nvSpPr>
        <dsp:cNvPr id="0" name=""/>
        <dsp:cNvSpPr/>
      </dsp:nvSpPr>
      <dsp:spPr>
        <a:xfrm>
          <a:off x="1915496" y="-8936"/>
          <a:ext cx="2202685" cy="13987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97F9A5-D4D3-4FD3-B6B9-0B3D621A750A}">
      <dsp:nvSpPr>
        <dsp:cNvPr id="0" name=""/>
        <dsp:cNvSpPr/>
      </dsp:nvSpPr>
      <dsp:spPr>
        <a:xfrm>
          <a:off x="2160239" y="223569"/>
          <a:ext cx="2202685" cy="1398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ASL</a:t>
          </a:r>
        </a:p>
      </dsp:txBody>
      <dsp:txXfrm>
        <a:off x="2201206" y="264536"/>
        <a:ext cx="2120751" cy="1316771"/>
      </dsp:txXfrm>
    </dsp:sp>
    <dsp:sp modelId="{7D8BF49E-1247-4C37-A959-95D234F57DC1}">
      <dsp:nvSpPr>
        <dsp:cNvPr id="0" name=""/>
        <dsp:cNvSpPr/>
      </dsp:nvSpPr>
      <dsp:spPr>
        <a:xfrm>
          <a:off x="598552" y="2040258"/>
          <a:ext cx="2202685" cy="13987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D2482C-DEFB-4BA8-8205-02A16F35F241}">
      <dsp:nvSpPr>
        <dsp:cNvPr id="0" name=""/>
        <dsp:cNvSpPr/>
      </dsp:nvSpPr>
      <dsp:spPr>
        <a:xfrm>
          <a:off x="843295" y="2272763"/>
          <a:ext cx="2202685" cy="1398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Suivi du site</a:t>
          </a:r>
        </a:p>
      </dsp:txBody>
      <dsp:txXfrm>
        <a:off x="884262" y="2313730"/>
        <a:ext cx="2120751" cy="1316771"/>
      </dsp:txXfrm>
    </dsp:sp>
    <dsp:sp modelId="{221BD53A-6622-4A00-86CD-04A91101A6DA}">
      <dsp:nvSpPr>
        <dsp:cNvPr id="0" name=""/>
        <dsp:cNvSpPr/>
      </dsp:nvSpPr>
      <dsp:spPr>
        <a:xfrm>
          <a:off x="3252396" y="2041197"/>
          <a:ext cx="2202685" cy="13987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9BCEC5-FA9C-43F5-B60C-26035B53D7A8}">
      <dsp:nvSpPr>
        <dsp:cNvPr id="0" name=""/>
        <dsp:cNvSpPr/>
      </dsp:nvSpPr>
      <dsp:spPr>
        <a:xfrm>
          <a:off x="3497139" y="2273702"/>
          <a:ext cx="2202685" cy="1398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Comptabilité</a:t>
          </a:r>
        </a:p>
      </dsp:txBody>
      <dsp:txXfrm>
        <a:off x="3538106" y="2314669"/>
        <a:ext cx="2120751" cy="131677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F6DF76-A0EB-40ED-8DB3-A444CE91D2AD}">
      <dsp:nvSpPr>
        <dsp:cNvPr id="0" name=""/>
        <dsp:cNvSpPr/>
      </dsp:nvSpPr>
      <dsp:spPr>
        <a:xfrm>
          <a:off x="4169850" y="2750896"/>
          <a:ext cx="3459351" cy="411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482"/>
              </a:lnTo>
              <a:lnTo>
                <a:pt x="3459351" y="280482"/>
              </a:lnTo>
              <a:lnTo>
                <a:pt x="3459351" y="4115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50AD05-27F2-42A6-A89F-671B3805C7F0}">
      <dsp:nvSpPr>
        <dsp:cNvPr id="0" name=""/>
        <dsp:cNvSpPr/>
      </dsp:nvSpPr>
      <dsp:spPr>
        <a:xfrm>
          <a:off x="4169850" y="2750896"/>
          <a:ext cx="1729675" cy="411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482"/>
              </a:lnTo>
              <a:lnTo>
                <a:pt x="1729675" y="280482"/>
              </a:lnTo>
              <a:lnTo>
                <a:pt x="1729675" y="4115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E1E21F-B0B4-4032-B880-0F7A0260ACEA}">
      <dsp:nvSpPr>
        <dsp:cNvPr id="0" name=""/>
        <dsp:cNvSpPr/>
      </dsp:nvSpPr>
      <dsp:spPr>
        <a:xfrm>
          <a:off x="4124130" y="2750896"/>
          <a:ext cx="91440" cy="4115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15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2243E-652C-4714-835B-F628A670A54C}">
      <dsp:nvSpPr>
        <dsp:cNvPr id="0" name=""/>
        <dsp:cNvSpPr/>
      </dsp:nvSpPr>
      <dsp:spPr>
        <a:xfrm>
          <a:off x="2440174" y="2750896"/>
          <a:ext cx="1729675" cy="411584"/>
        </a:xfrm>
        <a:custGeom>
          <a:avLst/>
          <a:gdLst/>
          <a:ahLst/>
          <a:cxnLst/>
          <a:rect l="0" t="0" r="0" b="0"/>
          <a:pathLst>
            <a:path>
              <a:moveTo>
                <a:pt x="1729675" y="0"/>
              </a:moveTo>
              <a:lnTo>
                <a:pt x="1729675" y="280482"/>
              </a:lnTo>
              <a:lnTo>
                <a:pt x="0" y="280482"/>
              </a:lnTo>
              <a:lnTo>
                <a:pt x="0" y="4115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788F2-5EC0-4D36-B43F-FF9354038FB3}">
      <dsp:nvSpPr>
        <dsp:cNvPr id="0" name=""/>
        <dsp:cNvSpPr/>
      </dsp:nvSpPr>
      <dsp:spPr>
        <a:xfrm>
          <a:off x="710498" y="2750896"/>
          <a:ext cx="3459351" cy="411584"/>
        </a:xfrm>
        <a:custGeom>
          <a:avLst/>
          <a:gdLst/>
          <a:ahLst/>
          <a:cxnLst/>
          <a:rect l="0" t="0" r="0" b="0"/>
          <a:pathLst>
            <a:path>
              <a:moveTo>
                <a:pt x="3459351" y="0"/>
              </a:moveTo>
              <a:lnTo>
                <a:pt x="3459351" y="280482"/>
              </a:lnTo>
              <a:lnTo>
                <a:pt x="0" y="280482"/>
              </a:lnTo>
              <a:lnTo>
                <a:pt x="0" y="4115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D41295-0F2B-412C-80DB-574BD8FA7FA6}">
      <dsp:nvSpPr>
        <dsp:cNvPr id="0" name=""/>
        <dsp:cNvSpPr/>
      </dsp:nvSpPr>
      <dsp:spPr>
        <a:xfrm>
          <a:off x="4124130" y="1440334"/>
          <a:ext cx="91440" cy="411916"/>
        </a:xfrm>
        <a:custGeom>
          <a:avLst/>
          <a:gdLst/>
          <a:ahLst/>
          <a:cxnLst/>
          <a:rect l="0" t="0" r="0" b="0"/>
          <a:pathLst>
            <a:path>
              <a:moveTo>
                <a:pt x="48847" y="0"/>
              </a:moveTo>
              <a:lnTo>
                <a:pt x="48847" y="280815"/>
              </a:lnTo>
              <a:lnTo>
                <a:pt x="45720" y="280815"/>
              </a:lnTo>
              <a:lnTo>
                <a:pt x="45720" y="4119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4032B-EC92-4E2F-81A4-41F3F96AC5D9}">
      <dsp:nvSpPr>
        <dsp:cNvPr id="0" name=""/>
        <dsp:cNvSpPr/>
      </dsp:nvSpPr>
      <dsp:spPr>
        <a:xfrm>
          <a:off x="3465383" y="541688"/>
          <a:ext cx="1415189" cy="898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F9B708-BEC1-4702-BF9F-03DFE0B34314}">
      <dsp:nvSpPr>
        <dsp:cNvPr id="0" name=""/>
        <dsp:cNvSpPr/>
      </dsp:nvSpPr>
      <dsp:spPr>
        <a:xfrm>
          <a:off x="3622626" y="691070"/>
          <a:ext cx="1415189" cy="8986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ASL</a:t>
          </a:r>
        </a:p>
      </dsp:txBody>
      <dsp:txXfrm>
        <a:off x="3648946" y="717390"/>
        <a:ext cx="1362549" cy="846005"/>
      </dsp:txXfrm>
    </dsp:sp>
    <dsp:sp modelId="{137BD5DE-C50D-4B65-A40E-6AD31E349001}">
      <dsp:nvSpPr>
        <dsp:cNvPr id="0" name=""/>
        <dsp:cNvSpPr/>
      </dsp:nvSpPr>
      <dsp:spPr>
        <a:xfrm>
          <a:off x="3462255" y="1852250"/>
          <a:ext cx="1415189" cy="898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A61484-FFCA-48F4-80C6-3C591EF99154}">
      <dsp:nvSpPr>
        <dsp:cNvPr id="0" name=""/>
        <dsp:cNvSpPr/>
      </dsp:nvSpPr>
      <dsp:spPr>
        <a:xfrm>
          <a:off x="3619498" y="2001631"/>
          <a:ext cx="1415189" cy="8986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Suivi du site</a:t>
          </a:r>
        </a:p>
      </dsp:txBody>
      <dsp:txXfrm>
        <a:off x="3645818" y="2027951"/>
        <a:ext cx="1362549" cy="846005"/>
      </dsp:txXfrm>
    </dsp:sp>
    <dsp:sp modelId="{6B876FAC-B70C-452B-8D7B-127915BF1FF4}">
      <dsp:nvSpPr>
        <dsp:cNvPr id="0" name=""/>
        <dsp:cNvSpPr/>
      </dsp:nvSpPr>
      <dsp:spPr>
        <a:xfrm>
          <a:off x="2904" y="3162480"/>
          <a:ext cx="1415189" cy="898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2DF013-EEF6-4CF2-99CF-669A95A8EFFD}">
      <dsp:nvSpPr>
        <dsp:cNvPr id="0" name=""/>
        <dsp:cNvSpPr/>
      </dsp:nvSpPr>
      <dsp:spPr>
        <a:xfrm>
          <a:off x="160147" y="3311861"/>
          <a:ext cx="1415189" cy="8986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Assurance</a:t>
          </a:r>
        </a:p>
      </dsp:txBody>
      <dsp:txXfrm>
        <a:off x="186467" y="3338181"/>
        <a:ext cx="1362549" cy="846005"/>
      </dsp:txXfrm>
    </dsp:sp>
    <dsp:sp modelId="{647663FE-82E2-4773-8809-7BFFB5FB22FF}">
      <dsp:nvSpPr>
        <dsp:cNvPr id="0" name=""/>
        <dsp:cNvSpPr/>
      </dsp:nvSpPr>
      <dsp:spPr>
        <a:xfrm>
          <a:off x="1732579" y="3162480"/>
          <a:ext cx="1415189" cy="898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01281F-D051-44C4-9421-004560DBB7B6}">
      <dsp:nvSpPr>
        <dsp:cNvPr id="0" name=""/>
        <dsp:cNvSpPr/>
      </dsp:nvSpPr>
      <dsp:spPr>
        <a:xfrm>
          <a:off x="1889823" y="3311861"/>
          <a:ext cx="1415189" cy="8986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Grilles aération</a:t>
          </a:r>
        </a:p>
      </dsp:txBody>
      <dsp:txXfrm>
        <a:off x="1916143" y="3338181"/>
        <a:ext cx="1362549" cy="846005"/>
      </dsp:txXfrm>
    </dsp:sp>
    <dsp:sp modelId="{070C502B-0BA6-4FE6-8C5E-8CB6787ED5F6}">
      <dsp:nvSpPr>
        <dsp:cNvPr id="0" name=""/>
        <dsp:cNvSpPr/>
      </dsp:nvSpPr>
      <dsp:spPr>
        <a:xfrm>
          <a:off x="3462255" y="3162480"/>
          <a:ext cx="1415189" cy="898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13F41D-29D3-4C18-A634-F31A08131FA0}">
      <dsp:nvSpPr>
        <dsp:cNvPr id="0" name=""/>
        <dsp:cNvSpPr/>
      </dsp:nvSpPr>
      <dsp:spPr>
        <a:xfrm>
          <a:off x="3619498" y="3311861"/>
          <a:ext cx="1415189" cy="8986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Patio</a:t>
          </a:r>
        </a:p>
      </dsp:txBody>
      <dsp:txXfrm>
        <a:off x="3645818" y="3338181"/>
        <a:ext cx="1362549" cy="846005"/>
      </dsp:txXfrm>
    </dsp:sp>
    <dsp:sp modelId="{FF3BDC05-A203-4ED6-8369-44ACA231C4E4}">
      <dsp:nvSpPr>
        <dsp:cNvPr id="0" name=""/>
        <dsp:cNvSpPr/>
      </dsp:nvSpPr>
      <dsp:spPr>
        <a:xfrm>
          <a:off x="5191931" y="3162480"/>
          <a:ext cx="1415189" cy="898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A91474-7E8D-4D8A-9EA5-53C25EC21581}">
      <dsp:nvSpPr>
        <dsp:cNvPr id="0" name=""/>
        <dsp:cNvSpPr/>
      </dsp:nvSpPr>
      <dsp:spPr>
        <a:xfrm>
          <a:off x="5349174" y="3311861"/>
          <a:ext cx="1415189" cy="8986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Panneaux façade</a:t>
          </a:r>
        </a:p>
      </dsp:txBody>
      <dsp:txXfrm>
        <a:off x="5375494" y="3338181"/>
        <a:ext cx="1362549" cy="846005"/>
      </dsp:txXfrm>
    </dsp:sp>
    <dsp:sp modelId="{16063955-479E-4DD1-87C1-205DF757D882}">
      <dsp:nvSpPr>
        <dsp:cNvPr id="0" name=""/>
        <dsp:cNvSpPr/>
      </dsp:nvSpPr>
      <dsp:spPr>
        <a:xfrm>
          <a:off x="6921607" y="3162480"/>
          <a:ext cx="1415189" cy="898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A47E77-107B-4661-B801-0E92C2DAEB1C}">
      <dsp:nvSpPr>
        <dsp:cNvPr id="0" name=""/>
        <dsp:cNvSpPr/>
      </dsp:nvSpPr>
      <dsp:spPr>
        <a:xfrm>
          <a:off x="7078850" y="3311861"/>
          <a:ext cx="1415189" cy="8986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Parkings</a:t>
          </a:r>
        </a:p>
      </dsp:txBody>
      <dsp:txXfrm>
        <a:off x="7105170" y="3338181"/>
        <a:ext cx="1362549" cy="84600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CF4BDF-ECA9-4A37-B3A4-F6D07271B024}">
      <dsp:nvSpPr>
        <dsp:cNvPr id="0" name=""/>
        <dsp:cNvSpPr/>
      </dsp:nvSpPr>
      <dsp:spPr>
        <a:xfrm>
          <a:off x="5497255" y="3202562"/>
          <a:ext cx="3634303" cy="314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303"/>
              </a:lnTo>
              <a:lnTo>
                <a:pt x="3634303" y="214303"/>
              </a:lnTo>
              <a:lnTo>
                <a:pt x="3634303" y="3144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41EFE4-B386-4159-93FA-AE9CB6E4BBB7}">
      <dsp:nvSpPr>
        <dsp:cNvPr id="0" name=""/>
        <dsp:cNvSpPr/>
      </dsp:nvSpPr>
      <dsp:spPr>
        <a:xfrm>
          <a:off x="5497255" y="3202562"/>
          <a:ext cx="2312738" cy="314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303"/>
              </a:lnTo>
              <a:lnTo>
                <a:pt x="2312738" y="214303"/>
              </a:lnTo>
              <a:lnTo>
                <a:pt x="2312738" y="3144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40E76B-9318-4327-94B9-D2704F7B0B4B}">
      <dsp:nvSpPr>
        <dsp:cNvPr id="0" name=""/>
        <dsp:cNvSpPr/>
      </dsp:nvSpPr>
      <dsp:spPr>
        <a:xfrm>
          <a:off x="6488428" y="4203648"/>
          <a:ext cx="1982347" cy="314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303"/>
              </a:lnTo>
              <a:lnTo>
                <a:pt x="1982347" y="214303"/>
              </a:lnTo>
              <a:lnTo>
                <a:pt x="1982347" y="3144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809DB-0C95-422C-ADF0-A840512C2289}">
      <dsp:nvSpPr>
        <dsp:cNvPr id="0" name=""/>
        <dsp:cNvSpPr/>
      </dsp:nvSpPr>
      <dsp:spPr>
        <a:xfrm>
          <a:off x="6488428" y="4203648"/>
          <a:ext cx="660782" cy="314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303"/>
              </a:lnTo>
              <a:lnTo>
                <a:pt x="660782" y="214303"/>
              </a:lnTo>
              <a:lnTo>
                <a:pt x="660782" y="3144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1FC814-B95A-4BAD-B485-05939752775B}">
      <dsp:nvSpPr>
        <dsp:cNvPr id="0" name=""/>
        <dsp:cNvSpPr/>
      </dsp:nvSpPr>
      <dsp:spPr>
        <a:xfrm>
          <a:off x="5827646" y="4203648"/>
          <a:ext cx="660782" cy="314472"/>
        </a:xfrm>
        <a:custGeom>
          <a:avLst/>
          <a:gdLst/>
          <a:ahLst/>
          <a:cxnLst/>
          <a:rect l="0" t="0" r="0" b="0"/>
          <a:pathLst>
            <a:path>
              <a:moveTo>
                <a:pt x="660782" y="0"/>
              </a:moveTo>
              <a:lnTo>
                <a:pt x="660782" y="214303"/>
              </a:lnTo>
              <a:lnTo>
                <a:pt x="0" y="214303"/>
              </a:lnTo>
              <a:lnTo>
                <a:pt x="0" y="3144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619FF7-4F22-4F6E-8523-330E9D62EFFD}">
      <dsp:nvSpPr>
        <dsp:cNvPr id="0" name=""/>
        <dsp:cNvSpPr/>
      </dsp:nvSpPr>
      <dsp:spPr>
        <a:xfrm>
          <a:off x="4506081" y="4203648"/>
          <a:ext cx="1982347" cy="314472"/>
        </a:xfrm>
        <a:custGeom>
          <a:avLst/>
          <a:gdLst/>
          <a:ahLst/>
          <a:cxnLst/>
          <a:rect l="0" t="0" r="0" b="0"/>
          <a:pathLst>
            <a:path>
              <a:moveTo>
                <a:pt x="1982347" y="0"/>
              </a:moveTo>
              <a:lnTo>
                <a:pt x="1982347" y="214303"/>
              </a:lnTo>
              <a:lnTo>
                <a:pt x="0" y="214303"/>
              </a:lnTo>
              <a:lnTo>
                <a:pt x="0" y="3144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76321F-5168-4786-8775-FC88E918A98A}">
      <dsp:nvSpPr>
        <dsp:cNvPr id="0" name=""/>
        <dsp:cNvSpPr/>
      </dsp:nvSpPr>
      <dsp:spPr>
        <a:xfrm>
          <a:off x="5497255" y="3202562"/>
          <a:ext cx="991173" cy="314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303"/>
              </a:lnTo>
              <a:lnTo>
                <a:pt x="991173" y="214303"/>
              </a:lnTo>
              <a:lnTo>
                <a:pt x="991173" y="3144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A027E4-A903-4106-822F-17B5D794940E}">
      <dsp:nvSpPr>
        <dsp:cNvPr id="0" name=""/>
        <dsp:cNvSpPr/>
      </dsp:nvSpPr>
      <dsp:spPr>
        <a:xfrm>
          <a:off x="3184516" y="3202562"/>
          <a:ext cx="2312738" cy="314472"/>
        </a:xfrm>
        <a:custGeom>
          <a:avLst/>
          <a:gdLst/>
          <a:ahLst/>
          <a:cxnLst/>
          <a:rect l="0" t="0" r="0" b="0"/>
          <a:pathLst>
            <a:path>
              <a:moveTo>
                <a:pt x="2312738" y="0"/>
              </a:moveTo>
              <a:lnTo>
                <a:pt x="2312738" y="214303"/>
              </a:lnTo>
              <a:lnTo>
                <a:pt x="0" y="214303"/>
              </a:lnTo>
              <a:lnTo>
                <a:pt x="0" y="3144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D1DA03-A7C3-4493-BDB3-BC9465A48895}">
      <dsp:nvSpPr>
        <dsp:cNvPr id="0" name=""/>
        <dsp:cNvSpPr/>
      </dsp:nvSpPr>
      <dsp:spPr>
        <a:xfrm>
          <a:off x="1862952" y="4203648"/>
          <a:ext cx="1321564" cy="314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303"/>
              </a:lnTo>
              <a:lnTo>
                <a:pt x="1321564" y="214303"/>
              </a:lnTo>
              <a:lnTo>
                <a:pt x="1321564" y="3144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3C51C8-22BE-43B6-ABB2-D7C16D15653C}">
      <dsp:nvSpPr>
        <dsp:cNvPr id="0" name=""/>
        <dsp:cNvSpPr/>
      </dsp:nvSpPr>
      <dsp:spPr>
        <a:xfrm>
          <a:off x="1817232" y="4203648"/>
          <a:ext cx="91440" cy="3144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44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C61F1E-A511-493B-9772-EAD209262092}">
      <dsp:nvSpPr>
        <dsp:cNvPr id="0" name=""/>
        <dsp:cNvSpPr/>
      </dsp:nvSpPr>
      <dsp:spPr>
        <a:xfrm>
          <a:off x="541387" y="4203648"/>
          <a:ext cx="1321564" cy="314472"/>
        </a:xfrm>
        <a:custGeom>
          <a:avLst/>
          <a:gdLst/>
          <a:ahLst/>
          <a:cxnLst/>
          <a:rect l="0" t="0" r="0" b="0"/>
          <a:pathLst>
            <a:path>
              <a:moveTo>
                <a:pt x="1321564" y="0"/>
              </a:moveTo>
              <a:lnTo>
                <a:pt x="1321564" y="214303"/>
              </a:lnTo>
              <a:lnTo>
                <a:pt x="0" y="214303"/>
              </a:lnTo>
              <a:lnTo>
                <a:pt x="0" y="3144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10825-6D5B-4744-B13D-380684F66777}">
      <dsp:nvSpPr>
        <dsp:cNvPr id="0" name=""/>
        <dsp:cNvSpPr/>
      </dsp:nvSpPr>
      <dsp:spPr>
        <a:xfrm>
          <a:off x="1862952" y="3202562"/>
          <a:ext cx="3634303" cy="314472"/>
        </a:xfrm>
        <a:custGeom>
          <a:avLst/>
          <a:gdLst/>
          <a:ahLst/>
          <a:cxnLst/>
          <a:rect l="0" t="0" r="0" b="0"/>
          <a:pathLst>
            <a:path>
              <a:moveTo>
                <a:pt x="3634303" y="0"/>
              </a:moveTo>
              <a:lnTo>
                <a:pt x="3634303" y="214303"/>
              </a:lnTo>
              <a:lnTo>
                <a:pt x="0" y="214303"/>
              </a:lnTo>
              <a:lnTo>
                <a:pt x="0" y="3144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711655-197C-4018-ACA4-AD5901815452}">
      <dsp:nvSpPr>
        <dsp:cNvPr id="0" name=""/>
        <dsp:cNvSpPr/>
      </dsp:nvSpPr>
      <dsp:spPr>
        <a:xfrm>
          <a:off x="5451535" y="2201477"/>
          <a:ext cx="91440" cy="3144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44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D0386-3854-4AF4-994D-0247574CB802}">
      <dsp:nvSpPr>
        <dsp:cNvPr id="0" name=""/>
        <dsp:cNvSpPr/>
      </dsp:nvSpPr>
      <dsp:spPr>
        <a:xfrm>
          <a:off x="5451535" y="1200392"/>
          <a:ext cx="91440" cy="3144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44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92962F-1BED-4CEF-A0AA-64FF486B2DB1}">
      <dsp:nvSpPr>
        <dsp:cNvPr id="0" name=""/>
        <dsp:cNvSpPr/>
      </dsp:nvSpPr>
      <dsp:spPr>
        <a:xfrm>
          <a:off x="4956615" y="513779"/>
          <a:ext cx="1081280" cy="686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D9E508-074D-4F6A-B851-3535C7D9C623}">
      <dsp:nvSpPr>
        <dsp:cNvPr id="0" name=""/>
        <dsp:cNvSpPr/>
      </dsp:nvSpPr>
      <dsp:spPr>
        <a:xfrm>
          <a:off x="5076757" y="627914"/>
          <a:ext cx="1081280" cy="686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ASL</a:t>
          </a:r>
        </a:p>
      </dsp:txBody>
      <dsp:txXfrm>
        <a:off x="5096867" y="648024"/>
        <a:ext cx="1041060" cy="646392"/>
      </dsp:txXfrm>
    </dsp:sp>
    <dsp:sp modelId="{7B82134F-C4EB-490A-9B79-AF30522E3ACB}">
      <dsp:nvSpPr>
        <dsp:cNvPr id="0" name=""/>
        <dsp:cNvSpPr/>
      </dsp:nvSpPr>
      <dsp:spPr>
        <a:xfrm>
          <a:off x="4956615" y="1514864"/>
          <a:ext cx="1081280" cy="686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5965BE-CC74-441F-B4E1-BCF304EECDBF}">
      <dsp:nvSpPr>
        <dsp:cNvPr id="0" name=""/>
        <dsp:cNvSpPr/>
      </dsp:nvSpPr>
      <dsp:spPr>
        <a:xfrm>
          <a:off x="5076757" y="1628999"/>
          <a:ext cx="1081280" cy="686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Suivi du site</a:t>
          </a:r>
        </a:p>
      </dsp:txBody>
      <dsp:txXfrm>
        <a:off x="5096867" y="1649109"/>
        <a:ext cx="1041060" cy="646392"/>
      </dsp:txXfrm>
    </dsp:sp>
    <dsp:sp modelId="{E0702EF2-CFFF-4CB2-942B-14AAAAD93019}">
      <dsp:nvSpPr>
        <dsp:cNvPr id="0" name=""/>
        <dsp:cNvSpPr/>
      </dsp:nvSpPr>
      <dsp:spPr>
        <a:xfrm>
          <a:off x="4956615" y="2515949"/>
          <a:ext cx="1081280" cy="686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FEA491-0BF9-478D-90D0-4BF0FB2A1BBA}">
      <dsp:nvSpPr>
        <dsp:cNvPr id="0" name=""/>
        <dsp:cNvSpPr/>
      </dsp:nvSpPr>
      <dsp:spPr>
        <a:xfrm>
          <a:off x="5076757" y="2630085"/>
          <a:ext cx="1081280" cy="686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Parkings</a:t>
          </a:r>
        </a:p>
      </dsp:txBody>
      <dsp:txXfrm>
        <a:off x="5096867" y="2650195"/>
        <a:ext cx="1041060" cy="646392"/>
      </dsp:txXfrm>
    </dsp:sp>
    <dsp:sp modelId="{FBC559A2-CC0F-4F2F-97A2-F54A37927CB2}">
      <dsp:nvSpPr>
        <dsp:cNvPr id="0" name=""/>
        <dsp:cNvSpPr/>
      </dsp:nvSpPr>
      <dsp:spPr>
        <a:xfrm>
          <a:off x="1322311" y="3517035"/>
          <a:ext cx="1081280" cy="686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66621C-8280-4AC2-9FD0-242A69471D0E}">
      <dsp:nvSpPr>
        <dsp:cNvPr id="0" name=""/>
        <dsp:cNvSpPr/>
      </dsp:nvSpPr>
      <dsp:spPr>
        <a:xfrm>
          <a:off x="1442454" y="3631170"/>
          <a:ext cx="1081280" cy="686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Portail</a:t>
          </a:r>
        </a:p>
      </dsp:txBody>
      <dsp:txXfrm>
        <a:off x="1462564" y="3651280"/>
        <a:ext cx="1041060" cy="646392"/>
      </dsp:txXfrm>
    </dsp:sp>
    <dsp:sp modelId="{F394D982-1EC7-479C-A32F-A2BD61B1D9BF}">
      <dsp:nvSpPr>
        <dsp:cNvPr id="0" name=""/>
        <dsp:cNvSpPr/>
      </dsp:nvSpPr>
      <dsp:spPr>
        <a:xfrm>
          <a:off x="747" y="4518120"/>
          <a:ext cx="1081280" cy="686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4C5E99-442D-4CD7-B857-3112D5AC5CEE}">
      <dsp:nvSpPr>
        <dsp:cNvPr id="0" name=""/>
        <dsp:cNvSpPr/>
      </dsp:nvSpPr>
      <dsp:spPr>
        <a:xfrm>
          <a:off x="120889" y="4632255"/>
          <a:ext cx="1081280" cy="686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NYN08 (rue)</a:t>
          </a:r>
        </a:p>
      </dsp:txBody>
      <dsp:txXfrm>
        <a:off x="140999" y="4652365"/>
        <a:ext cx="1041060" cy="646392"/>
      </dsp:txXfrm>
    </dsp:sp>
    <dsp:sp modelId="{C87F418A-69E5-486B-B5D2-394D51CC693C}">
      <dsp:nvSpPr>
        <dsp:cNvPr id="0" name=""/>
        <dsp:cNvSpPr/>
      </dsp:nvSpPr>
      <dsp:spPr>
        <a:xfrm>
          <a:off x="1322311" y="4518120"/>
          <a:ext cx="1081280" cy="686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FD126-1860-48E8-A0C6-375110808191}">
      <dsp:nvSpPr>
        <dsp:cNvPr id="0" name=""/>
        <dsp:cNvSpPr/>
      </dsp:nvSpPr>
      <dsp:spPr>
        <a:xfrm>
          <a:off x="1442454" y="4632255"/>
          <a:ext cx="1081280" cy="686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NYN09</a:t>
          </a:r>
        </a:p>
      </dsp:txBody>
      <dsp:txXfrm>
        <a:off x="1462564" y="4652365"/>
        <a:ext cx="1041060" cy="646392"/>
      </dsp:txXfrm>
    </dsp:sp>
    <dsp:sp modelId="{C2C7CA88-3991-4DC6-B7C1-F696E6A81FFB}">
      <dsp:nvSpPr>
        <dsp:cNvPr id="0" name=""/>
        <dsp:cNvSpPr/>
      </dsp:nvSpPr>
      <dsp:spPr>
        <a:xfrm>
          <a:off x="2643876" y="4518120"/>
          <a:ext cx="1081280" cy="686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94C12D-0633-4DDC-B2CD-F8BD75ACD2F0}">
      <dsp:nvSpPr>
        <dsp:cNvPr id="0" name=""/>
        <dsp:cNvSpPr/>
      </dsp:nvSpPr>
      <dsp:spPr>
        <a:xfrm>
          <a:off x="2764018" y="4632255"/>
          <a:ext cx="1081280" cy="686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NYN10 -basculante</a:t>
          </a:r>
        </a:p>
      </dsp:txBody>
      <dsp:txXfrm>
        <a:off x="2784128" y="4652365"/>
        <a:ext cx="1041060" cy="646392"/>
      </dsp:txXfrm>
    </dsp:sp>
    <dsp:sp modelId="{88272A64-383E-4771-818E-FC9A0B187E79}">
      <dsp:nvSpPr>
        <dsp:cNvPr id="0" name=""/>
        <dsp:cNvSpPr/>
      </dsp:nvSpPr>
      <dsp:spPr>
        <a:xfrm>
          <a:off x="2643876" y="3517035"/>
          <a:ext cx="1081280" cy="686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B20669-2558-4551-9228-C0F0671397DC}">
      <dsp:nvSpPr>
        <dsp:cNvPr id="0" name=""/>
        <dsp:cNvSpPr/>
      </dsp:nvSpPr>
      <dsp:spPr>
        <a:xfrm>
          <a:off x="2764018" y="3631170"/>
          <a:ext cx="1081280" cy="686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Rampe</a:t>
          </a:r>
        </a:p>
      </dsp:txBody>
      <dsp:txXfrm>
        <a:off x="2784128" y="3651280"/>
        <a:ext cx="1041060" cy="646392"/>
      </dsp:txXfrm>
    </dsp:sp>
    <dsp:sp modelId="{BC10D51C-9943-4832-AD17-C0C573C54B47}">
      <dsp:nvSpPr>
        <dsp:cNvPr id="0" name=""/>
        <dsp:cNvSpPr/>
      </dsp:nvSpPr>
      <dsp:spPr>
        <a:xfrm>
          <a:off x="5947788" y="3517035"/>
          <a:ext cx="1081280" cy="686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BA526F-D5E0-4DEC-9CD9-134E64622C6A}">
      <dsp:nvSpPr>
        <dsp:cNvPr id="0" name=""/>
        <dsp:cNvSpPr/>
      </dsp:nvSpPr>
      <dsp:spPr>
        <a:xfrm>
          <a:off x="6067930" y="3631170"/>
          <a:ext cx="1081280" cy="686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R-3</a:t>
          </a:r>
        </a:p>
      </dsp:txBody>
      <dsp:txXfrm>
        <a:off x="6088040" y="3651280"/>
        <a:ext cx="1041060" cy="646392"/>
      </dsp:txXfrm>
    </dsp:sp>
    <dsp:sp modelId="{38314CBC-FD90-4E00-93F4-AA6A2B0BECAB}">
      <dsp:nvSpPr>
        <dsp:cNvPr id="0" name=""/>
        <dsp:cNvSpPr/>
      </dsp:nvSpPr>
      <dsp:spPr>
        <a:xfrm>
          <a:off x="3965441" y="4518120"/>
          <a:ext cx="1081280" cy="686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D519C7-A96E-4E76-9682-E96C2E4317C1}">
      <dsp:nvSpPr>
        <dsp:cNvPr id="0" name=""/>
        <dsp:cNvSpPr/>
      </dsp:nvSpPr>
      <dsp:spPr>
        <a:xfrm>
          <a:off x="4085583" y="4632255"/>
          <a:ext cx="1081280" cy="686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Extracteur   R-3</a:t>
          </a:r>
        </a:p>
      </dsp:txBody>
      <dsp:txXfrm>
        <a:off x="4105693" y="4652365"/>
        <a:ext cx="1041060" cy="646392"/>
      </dsp:txXfrm>
    </dsp:sp>
    <dsp:sp modelId="{8899F4C1-84DF-403D-8B04-E6BD4BB49B9B}">
      <dsp:nvSpPr>
        <dsp:cNvPr id="0" name=""/>
        <dsp:cNvSpPr/>
      </dsp:nvSpPr>
      <dsp:spPr>
        <a:xfrm>
          <a:off x="5287006" y="4518120"/>
          <a:ext cx="1081280" cy="686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E43467-3FDE-4CE3-933A-2464691DC83D}">
      <dsp:nvSpPr>
        <dsp:cNvPr id="0" name=""/>
        <dsp:cNvSpPr/>
      </dsp:nvSpPr>
      <dsp:spPr>
        <a:xfrm>
          <a:off x="5407148" y="4632255"/>
          <a:ext cx="1081280" cy="686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Parking 29</a:t>
          </a:r>
        </a:p>
      </dsp:txBody>
      <dsp:txXfrm>
        <a:off x="5427258" y="4652365"/>
        <a:ext cx="1041060" cy="646392"/>
      </dsp:txXfrm>
    </dsp:sp>
    <dsp:sp modelId="{17BADFCE-D9AE-4629-B3A0-FEFE13C468C1}">
      <dsp:nvSpPr>
        <dsp:cNvPr id="0" name=""/>
        <dsp:cNvSpPr/>
      </dsp:nvSpPr>
      <dsp:spPr>
        <a:xfrm>
          <a:off x="6608571" y="4518120"/>
          <a:ext cx="1081280" cy="686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2A8D61-E963-4D3E-8558-97A1EC5B9A31}">
      <dsp:nvSpPr>
        <dsp:cNvPr id="0" name=""/>
        <dsp:cNvSpPr/>
      </dsp:nvSpPr>
      <dsp:spPr>
        <a:xfrm>
          <a:off x="6728713" y="4632255"/>
          <a:ext cx="1081280" cy="686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Parking 30</a:t>
          </a:r>
        </a:p>
      </dsp:txBody>
      <dsp:txXfrm>
        <a:off x="6748823" y="4652365"/>
        <a:ext cx="1041060" cy="646392"/>
      </dsp:txXfrm>
    </dsp:sp>
    <dsp:sp modelId="{4DFA7F56-0178-4A4D-A083-798C55E063F4}">
      <dsp:nvSpPr>
        <dsp:cNvPr id="0" name=""/>
        <dsp:cNvSpPr/>
      </dsp:nvSpPr>
      <dsp:spPr>
        <a:xfrm>
          <a:off x="7930135" y="4518120"/>
          <a:ext cx="1081280" cy="686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CBC467-B747-4992-A93E-E31606A4FDE2}">
      <dsp:nvSpPr>
        <dsp:cNvPr id="0" name=""/>
        <dsp:cNvSpPr/>
      </dsp:nvSpPr>
      <dsp:spPr>
        <a:xfrm>
          <a:off x="8050278" y="4632255"/>
          <a:ext cx="1081280" cy="686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Parking 31</a:t>
          </a:r>
        </a:p>
      </dsp:txBody>
      <dsp:txXfrm>
        <a:off x="8070388" y="4652365"/>
        <a:ext cx="1041060" cy="646392"/>
      </dsp:txXfrm>
    </dsp:sp>
    <dsp:sp modelId="{BF5D7B7B-E777-4B57-8A70-ABE7CC6415AE}">
      <dsp:nvSpPr>
        <dsp:cNvPr id="0" name=""/>
        <dsp:cNvSpPr/>
      </dsp:nvSpPr>
      <dsp:spPr>
        <a:xfrm>
          <a:off x="7269353" y="3517035"/>
          <a:ext cx="1081280" cy="686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2B5533-7F52-4BFF-80BC-B4C90BE310DC}">
      <dsp:nvSpPr>
        <dsp:cNvPr id="0" name=""/>
        <dsp:cNvSpPr/>
      </dsp:nvSpPr>
      <dsp:spPr>
        <a:xfrm>
          <a:off x="7389495" y="3631170"/>
          <a:ext cx="1081280" cy="686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R-4</a:t>
          </a:r>
        </a:p>
      </dsp:txBody>
      <dsp:txXfrm>
        <a:off x="7409605" y="3651280"/>
        <a:ext cx="1041060" cy="646392"/>
      </dsp:txXfrm>
    </dsp:sp>
    <dsp:sp modelId="{4BD2B3B8-4500-4A81-BE92-FA5C5E16F91C}">
      <dsp:nvSpPr>
        <dsp:cNvPr id="0" name=""/>
        <dsp:cNvSpPr/>
      </dsp:nvSpPr>
      <dsp:spPr>
        <a:xfrm>
          <a:off x="8590918" y="3517035"/>
          <a:ext cx="1081280" cy="686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A75C1E-FDD9-47B5-9D77-56AFA1BA38B1}">
      <dsp:nvSpPr>
        <dsp:cNvPr id="0" name=""/>
        <dsp:cNvSpPr/>
      </dsp:nvSpPr>
      <dsp:spPr>
        <a:xfrm>
          <a:off x="8711060" y="3631170"/>
          <a:ext cx="1081280" cy="686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Système Sécurité Incendie</a:t>
          </a:r>
        </a:p>
      </dsp:txBody>
      <dsp:txXfrm>
        <a:off x="8731170" y="3651280"/>
        <a:ext cx="1041060" cy="6463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7049A1-6993-AC25-FE1C-A578F0EEA0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AA70028-BD7B-A03E-D3C2-2B1CA18397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BD29A7-6024-6F2F-68D1-764506D05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CF30-BE8B-42B1-B966-5223B603438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33BD74-22FE-47F1-4A83-38DEF8C71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1E0E05-B218-884A-492B-6C2F960BD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450B-C0CA-403E-8F8A-1662906687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39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77E094-2B8B-1441-83A0-95B625017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32C4229-98F6-9A03-DAAE-623C12CBAF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B9615E-E838-9B82-229B-FB265D6C5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CF30-BE8B-42B1-B966-5223B603438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43DC65-365B-80D5-2D61-29580BB51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FAFC78-F865-DC7E-63F8-4D923AEF9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450B-C0CA-403E-8F8A-1662906687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784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8447161-18F9-C953-7AAA-F00AB17FED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AA3A2C4-1D15-F988-E854-CD14A8872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7B2E7E-A46A-6955-750E-ADBAD157F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CF30-BE8B-42B1-B966-5223B603438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6AC330-DAEA-E0AE-7B85-573337169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377899-D628-6BD7-4899-0ECF7E461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450B-C0CA-403E-8F8A-1662906687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473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214914-A1B6-B3AF-BD81-1E651B360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83D340-E521-379B-B33B-8A680C861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077F50-9844-2FC1-A80B-E1B03B1FC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CF30-BE8B-42B1-B966-5223B603438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1D0714-6616-D7C7-790A-F7567BCC8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7F3613-D57A-D326-F16C-A469CA131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450B-C0CA-403E-8F8A-1662906687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212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DDE8A4-9066-7005-FBD1-5284EFB3C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1B2DF6-8DAD-5E17-0745-58C05CD99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38E7DA-0E4D-811C-1253-6827B9D56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CF30-BE8B-42B1-B966-5223B603438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7E2182-E629-5EBF-EA64-98C60D9C3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835B51-8D1C-767A-22C6-9C6FABC8A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450B-C0CA-403E-8F8A-1662906687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103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74CE28-AF35-061E-2416-DB358836A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253E2B-C849-0131-604C-E1CABF5B7D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1F23190-050E-473C-5C97-E439EBC8E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2A35D1-0D98-05BA-A5DD-4D5648BDC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CF30-BE8B-42B1-B966-5223B603438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5F2B84-7718-A12C-E8E0-848F4CC9A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B4A970-5FD5-8512-E716-28658B453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450B-C0CA-403E-8F8A-1662906687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2371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B0A612-2921-2C61-DD4B-DEB155A0A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95736D9-1A22-920F-4C88-73182709E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75E46BE-364A-59A4-6646-FA159020C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FE333F8-27B0-5EC1-FC50-0397AC969B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3EB7DC4-9990-C416-6FB9-D539654CAE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F3BF8B0-ED1D-758B-77FA-4E4BCDC60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CF30-BE8B-42B1-B966-5223B603438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C933F45-964C-0534-6B9A-EAFF285E9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C114750-574E-A32C-501E-C3744607C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450B-C0CA-403E-8F8A-1662906687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2844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1E6969-68B3-86E0-1ABB-1D0D171EE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A79DBD4-506D-8A2A-794F-DEC5BCAFC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CF30-BE8B-42B1-B966-5223B603438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A42CEA0-12D3-3778-8BD7-212AE4611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D3814F7-0A4F-5696-CF15-B2E7AA549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450B-C0CA-403E-8F8A-1662906687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52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5F33566-6BEC-DA0D-6060-434B0FCDF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CF30-BE8B-42B1-B966-5223B603438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309BF4E-4193-AAFD-CC09-B306623EA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EE41F9-D7B2-BAFB-F467-FB18DF958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450B-C0CA-403E-8F8A-1662906687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98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EEECA7-4921-64D4-4255-16C25A47A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1E7835-03F5-782B-B319-0455C1B1B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2630105-83A7-9CE0-FF85-A058786A2C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2E40D50-A875-8768-8721-630861D06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CF30-BE8B-42B1-B966-5223B603438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E38416E-0F80-1D90-4CEB-F3177FDD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AE5B0BC-58B4-B10D-22CB-A09CA1BFD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450B-C0CA-403E-8F8A-1662906687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35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CA3CDE-8E81-A240-012F-818A391CD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846F15F-B1B5-83A8-BA8B-B93657F443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D60AE56-B6BF-8498-B564-9AC12384E2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4168D8C-302C-C1FD-192E-9561D7EE1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CF30-BE8B-42B1-B966-5223B603438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E92CEA-2FFA-913C-1DEA-2A14BA849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0A189F-439B-4135-3D28-E055B38A4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1450B-C0CA-403E-8F8A-1662906687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822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4C073BC-D718-1467-86EE-2CE65487E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1D1D74-9B1B-9994-B3C9-6593BBC67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7E6200-BA57-9772-7BDD-2B75900E11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CCF30-BE8B-42B1-B966-5223B603438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6E935B-DB3F-5D75-33A8-C6D2036575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6EC45D-B385-7276-4DF2-D8B27F42C2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1450B-C0CA-403E-8F8A-1662906687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81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FED549-C0F8-976A-3C9A-8640F9B163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Arborescence AGENDA</a:t>
            </a:r>
            <a:br>
              <a:rPr lang="fr-FR"/>
            </a:br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CF8C41E-D535-CCFA-DD78-33B01F25AA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06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342A9493-9BDE-389F-5515-ADF5357D2D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5159977"/>
              </p:ext>
            </p:extLst>
          </p:nvPr>
        </p:nvGraphicFramePr>
        <p:xfrm>
          <a:off x="623392" y="116632"/>
          <a:ext cx="9793088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646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A12EDB79-E162-A8CD-4C88-60662EBB24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512052"/>
              </p:ext>
            </p:extLst>
          </p:nvPr>
        </p:nvGraphicFramePr>
        <p:xfrm>
          <a:off x="3287688" y="188640"/>
          <a:ext cx="583264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5607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7F5C5C55-BC51-04AF-4C08-4998A89010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8912526"/>
              </p:ext>
            </p:extLst>
          </p:nvPr>
        </p:nvGraphicFramePr>
        <p:xfrm>
          <a:off x="1919536" y="332656"/>
          <a:ext cx="864096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9432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ED239007-F3C7-B98F-6FF0-92DB10D054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595321"/>
              </p:ext>
            </p:extLst>
          </p:nvPr>
        </p:nvGraphicFramePr>
        <p:xfrm>
          <a:off x="1055440" y="579178"/>
          <a:ext cx="10225136" cy="4938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0750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Diagramme 38">
            <a:extLst>
              <a:ext uri="{FF2B5EF4-FFF2-40B4-BE49-F238E27FC236}">
                <a16:creationId xmlns:a16="http://schemas.microsoft.com/office/drawing/2014/main" id="{99D8BEC6-7D00-3E4C-9F61-20B5A4B80B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6654906"/>
              </p:ext>
            </p:extLst>
          </p:nvPr>
        </p:nvGraphicFramePr>
        <p:xfrm>
          <a:off x="2783632" y="620688"/>
          <a:ext cx="691276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5980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4AD1680C-E883-712C-AAA6-ED8F829492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7954014"/>
              </p:ext>
            </p:extLst>
          </p:nvPr>
        </p:nvGraphicFramePr>
        <p:xfrm>
          <a:off x="3215680" y="620688"/>
          <a:ext cx="6008222" cy="4097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1462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81B5906A-356B-DFFD-93A8-70AC01226D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6258508"/>
              </p:ext>
            </p:extLst>
          </p:nvPr>
        </p:nvGraphicFramePr>
        <p:xfrm>
          <a:off x="2135560" y="476672"/>
          <a:ext cx="806489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9020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0E530FA4-5C10-1A4C-9FB2-837F818A0A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9462857"/>
              </p:ext>
            </p:extLst>
          </p:nvPr>
        </p:nvGraphicFramePr>
        <p:xfrm>
          <a:off x="2639616" y="332656"/>
          <a:ext cx="7056784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8333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38231FBA-4432-60D9-6266-B7CA88B5F6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2290180"/>
              </p:ext>
            </p:extLst>
          </p:nvPr>
        </p:nvGraphicFramePr>
        <p:xfrm>
          <a:off x="3071664" y="620688"/>
          <a:ext cx="6336704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520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3C477A9B-2EB2-861B-04FB-95F37DC28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6061858"/>
              </p:ext>
            </p:extLst>
          </p:nvPr>
        </p:nvGraphicFramePr>
        <p:xfrm>
          <a:off x="1919536" y="188640"/>
          <a:ext cx="849694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09458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108</Words>
  <Application>Microsoft Office PowerPoint</Application>
  <PresentationFormat>Grand écran</PresentationFormat>
  <Paragraphs>68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Arborescence AGENDA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Th. THOMAS</dc:creator>
  <cp:lastModifiedBy>Th. THOMAS</cp:lastModifiedBy>
  <cp:revision>31</cp:revision>
  <cp:lastPrinted>2024-03-30T18:49:35Z</cp:lastPrinted>
  <dcterms:created xsi:type="dcterms:W3CDTF">2024-03-30T10:47:07Z</dcterms:created>
  <dcterms:modified xsi:type="dcterms:W3CDTF">2024-03-30T18:53:30Z</dcterms:modified>
</cp:coreProperties>
</file>