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62" r:id="rId6"/>
    <p:sldId id="264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530601-8C0C-4238-BB59-BA2CAE13A44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A3C2F39-491D-4989-9C2C-24052C1BBD81}">
      <dgm:prSet/>
      <dgm:spPr/>
      <dgm:t>
        <a:bodyPr/>
        <a:lstStyle/>
        <a:p>
          <a:r>
            <a:rPr lang="fr-FR"/>
            <a:t>SCI</a:t>
          </a:r>
        </a:p>
      </dgm:t>
    </dgm:pt>
    <dgm:pt modelId="{E50A8847-6CB8-4492-BC12-EEF9A52491CC}" type="parTrans" cxnId="{6EFF04BD-A1A9-43E8-B0C5-4B2F611DD350}">
      <dgm:prSet/>
      <dgm:spPr/>
      <dgm:t>
        <a:bodyPr/>
        <a:lstStyle/>
        <a:p>
          <a:endParaRPr lang="fr-FR"/>
        </a:p>
      </dgm:t>
    </dgm:pt>
    <dgm:pt modelId="{DDA91799-2D1F-48EE-975C-09A0DEC66AE0}" type="sibTrans" cxnId="{6EFF04BD-A1A9-43E8-B0C5-4B2F611DD350}">
      <dgm:prSet/>
      <dgm:spPr/>
      <dgm:t>
        <a:bodyPr/>
        <a:lstStyle/>
        <a:p>
          <a:endParaRPr lang="fr-FR"/>
        </a:p>
      </dgm:t>
    </dgm:pt>
    <dgm:pt modelId="{619E2013-F4FD-49F0-ACC8-8F774ED4564A}">
      <dgm:prSet/>
      <dgm:spPr/>
      <dgm:t>
        <a:bodyPr/>
        <a:lstStyle/>
        <a:p>
          <a:r>
            <a:rPr lang="fr-FR" dirty="0"/>
            <a:t>2072</a:t>
          </a:r>
        </a:p>
      </dgm:t>
    </dgm:pt>
    <dgm:pt modelId="{C7C31B94-CD2A-4B62-B4EA-79A881C665CF}" type="parTrans" cxnId="{E5C7DC75-E16E-408E-882A-190B88332A0F}">
      <dgm:prSet/>
      <dgm:spPr/>
      <dgm:t>
        <a:bodyPr/>
        <a:lstStyle/>
        <a:p>
          <a:endParaRPr lang="fr-FR"/>
        </a:p>
      </dgm:t>
    </dgm:pt>
    <dgm:pt modelId="{5CB58415-FDA4-4676-9935-F73128055300}" type="sibTrans" cxnId="{E5C7DC75-E16E-408E-882A-190B88332A0F}">
      <dgm:prSet/>
      <dgm:spPr/>
      <dgm:t>
        <a:bodyPr/>
        <a:lstStyle/>
        <a:p>
          <a:endParaRPr lang="fr-FR"/>
        </a:p>
      </dgm:t>
    </dgm:pt>
    <dgm:pt modelId="{3DA14128-9427-490F-8CDD-561C942D7B3E}">
      <dgm:prSet/>
      <dgm:spPr/>
      <dgm:t>
        <a:bodyPr/>
        <a:lstStyle/>
        <a:p>
          <a:r>
            <a:rPr lang="fr-FR" dirty="0"/>
            <a:t>ASL</a:t>
          </a:r>
        </a:p>
      </dgm:t>
    </dgm:pt>
    <dgm:pt modelId="{169A877A-42CE-4304-AB0E-58E6925C5D97}" type="parTrans" cxnId="{70B8FA1D-600A-438D-90E6-E7C92AB273FE}">
      <dgm:prSet/>
      <dgm:spPr/>
      <dgm:t>
        <a:bodyPr/>
        <a:lstStyle/>
        <a:p>
          <a:endParaRPr lang="fr-FR"/>
        </a:p>
      </dgm:t>
    </dgm:pt>
    <dgm:pt modelId="{86BDFDD8-F276-4B5A-8D68-86BBC00E6005}" type="sibTrans" cxnId="{70B8FA1D-600A-438D-90E6-E7C92AB273FE}">
      <dgm:prSet/>
      <dgm:spPr/>
      <dgm:t>
        <a:bodyPr/>
        <a:lstStyle/>
        <a:p>
          <a:endParaRPr lang="fr-FR"/>
        </a:p>
      </dgm:t>
    </dgm:pt>
    <dgm:pt modelId="{E47EE76B-5312-4A2C-9DDC-4ACCD4211083}">
      <dgm:prSet/>
      <dgm:spPr/>
      <dgm:t>
        <a:bodyPr/>
        <a:lstStyle/>
        <a:p>
          <a:r>
            <a:rPr lang="fr-FR" dirty="0"/>
            <a:t>Assemblées Générales</a:t>
          </a:r>
        </a:p>
      </dgm:t>
    </dgm:pt>
    <dgm:pt modelId="{15133E6A-5DAA-465C-B5EC-9EA7DFC14DFD}" type="parTrans" cxnId="{498AEDA2-7367-42AB-B7B4-FAA09DC2F969}">
      <dgm:prSet/>
      <dgm:spPr/>
      <dgm:t>
        <a:bodyPr/>
        <a:lstStyle/>
        <a:p>
          <a:endParaRPr lang="fr-FR"/>
        </a:p>
      </dgm:t>
    </dgm:pt>
    <dgm:pt modelId="{A41E3A3D-DE71-44B1-9BCA-EB81D1B80DAE}" type="sibTrans" cxnId="{498AEDA2-7367-42AB-B7B4-FAA09DC2F969}">
      <dgm:prSet/>
      <dgm:spPr/>
      <dgm:t>
        <a:bodyPr/>
        <a:lstStyle/>
        <a:p>
          <a:endParaRPr lang="fr-FR"/>
        </a:p>
      </dgm:t>
    </dgm:pt>
    <dgm:pt modelId="{22C36D93-B1ED-4AA7-AEEC-A88FDB9D7D66}">
      <dgm:prSet/>
      <dgm:spPr/>
      <dgm:t>
        <a:bodyPr/>
        <a:lstStyle/>
        <a:p>
          <a:r>
            <a:rPr lang="fr-FR" dirty="0"/>
            <a:t>Assurance</a:t>
          </a:r>
        </a:p>
      </dgm:t>
    </dgm:pt>
    <dgm:pt modelId="{87D6AA31-03ED-45B0-A2BD-B35CD8A801D5}" type="parTrans" cxnId="{68B62A7E-E265-4688-B4F8-EAC381BE8D6B}">
      <dgm:prSet/>
      <dgm:spPr/>
      <dgm:t>
        <a:bodyPr/>
        <a:lstStyle/>
        <a:p>
          <a:endParaRPr lang="fr-FR"/>
        </a:p>
      </dgm:t>
    </dgm:pt>
    <dgm:pt modelId="{68F11037-F2AF-49D5-B60B-84BEC0A8001A}" type="sibTrans" cxnId="{68B62A7E-E265-4688-B4F8-EAC381BE8D6B}">
      <dgm:prSet/>
      <dgm:spPr/>
      <dgm:t>
        <a:bodyPr/>
        <a:lstStyle/>
        <a:p>
          <a:endParaRPr lang="fr-FR"/>
        </a:p>
      </dgm:t>
    </dgm:pt>
    <dgm:pt modelId="{C938B832-F2DD-4FB7-BE4B-693587657D56}">
      <dgm:prSet/>
      <dgm:spPr/>
      <dgm:t>
        <a:bodyPr/>
        <a:lstStyle/>
        <a:p>
          <a:r>
            <a:rPr lang="fr-FR" dirty="0"/>
            <a:t>Bail – Avenant</a:t>
          </a:r>
        </a:p>
      </dgm:t>
    </dgm:pt>
    <dgm:pt modelId="{374992AF-C95A-4AF5-B5D4-AB2F0CAA3FD4}" type="parTrans" cxnId="{10018C4F-1A12-4EC1-A3BB-81225B7B18B9}">
      <dgm:prSet/>
      <dgm:spPr/>
      <dgm:t>
        <a:bodyPr/>
        <a:lstStyle/>
        <a:p>
          <a:endParaRPr lang="fr-FR"/>
        </a:p>
      </dgm:t>
    </dgm:pt>
    <dgm:pt modelId="{0C7A2539-6823-43E7-9ED9-2514ECD9A4D7}" type="sibTrans" cxnId="{10018C4F-1A12-4EC1-A3BB-81225B7B18B9}">
      <dgm:prSet/>
      <dgm:spPr/>
      <dgm:t>
        <a:bodyPr/>
        <a:lstStyle/>
        <a:p>
          <a:endParaRPr lang="fr-FR"/>
        </a:p>
      </dgm:t>
    </dgm:pt>
    <dgm:pt modelId="{8EDAB19B-7D5F-4CE8-9766-B221B7CFAEF4}">
      <dgm:prSet/>
      <dgm:spPr/>
      <dgm:t>
        <a:bodyPr/>
        <a:lstStyle/>
        <a:p>
          <a:r>
            <a:rPr lang="fr-FR" dirty="0"/>
            <a:t>Banques</a:t>
          </a:r>
        </a:p>
      </dgm:t>
    </dgm:pt>
    <dgm:pt modelId="{0924E538-9AD8-4B29-B590-EE3841D353ED}" type="parTrans" cxnId="{65F28E10-F924-4BA3-9BEB-8CDB805E75A0}">
      <dgm:prSet/>
      <dgm:spPr/>
      <dgm:t>
        <a:bodyPr/>
        <a:lstStyle/>
        <a:p>
          <a:endParaRPr lang="fr-FR"/>
        </a:p>
      </dgm:t>
    </dgm:pt>
    <dgm:pt modelId="{CEA00D51-ADF1-4414-A1BA-E2B7DCA22045}" type="sibTrans" cxnId="{65F28E10-F924-4BA3-9BEB-8CDB805E75A0}">
      <dgm:prSet/>
      <dgm:spPr/>
      <dgm:t>
        <a:bodyPr/>
        <a:lstStyle/>
        <a:p>
          <a:endParaRPr lang="fr-FR"/>
        </a:p>
      </dgm:t>
    </dgm:pt>
    <dgm:pt modelId="{E360B099-5D8A-4142-806C-8A507BDC42DA}">
      <dgm:prSet/>
      <dgm:spPr/>
      <dgm:t>
        <a:bodyPr/>
        <a:lstStyle/>
        <a:p>
          <a:r>
            <a:rPr lang="fr-FR" dirty="0"/>
            <a:t>CFE</a:t>
          </a:r>
        </a:p>
      </dgm:t>
    </dgm:pt>
    <dgm:pt modelId="{F2146081-1DF1-4DDC-9082-9DA128AEE0B4}" type="parTrans" cxnId="{59840FDA-66DF-45FB-93DB-45E432CFA95A}">
      <dgm:prSet/>
      <dgm:spPr/>
      <dgm:t>
        <a:bodyPr/>
        <a:lstStyle/>
        <a:p>
          <a:endParaRPr lang="fr-FR"/>
        </a:p>
      </dgm:t>
    </dgm:pt>
    <dgm:pt modelId="{950E6044-CFDE-4372-9E85-A36EE653EDA6}" type="sibTrans" cxnId="{59840FDA-66DF-45FB-93DB-45E432CFA95A}">
      <dgm:prSet/>
      <dgm:spPr/>
      <dgm:t>
        <a:bodyPr/>
        <a:lstStyle/>
        <a:p>
          <a:endParaRPr lang="fr-FR"/>
        </a:p>
      </dgm:t>
    </dgm:pt>
    <dgm:pt modelId="{4F51E443-158C-4378-A33B-AC518C7D9C07}">
      <dgm:prSet/>
      <dgm:spPr/>
      <dgm:t>
        <a:bodyPr/>
        <a:lstStyle/>
        <a:p>
          <a:r>
            <a:rPr lang="fr-FR" dirty="0"/>
            <a:t>Compte récapitulatif de gestion</a:t>
          </a:r>
        </a:p>
      </dgm:t>
    </dgm:pt>
    <dgm:pt modelId="{5E33BC32-CAB6-4DB5-A4E9-6BF301D38400}" type="parTrans" cxnId="{15CAFC13-A6DA-443D-B7F5-A69F739FC3B8}">
      <dgm:prSet/>
      <dgm:spPr/>
      <dgm:t>
        <a:bodyPr/>
        <a:lstStyle/>
        <a:p>
          <a:endParaRPr lang="fr-FR"/>
        </a:p>
      </dgm:t>
    </dgm:pt>
    <dgm:pt modelId="{23B3B19B-EDEF-4D34-9025-E62BC5240671}" type="sibTrans" cxnId="{15CAFC13-A6DA-443D-B7F5-A69F739FC3B8}">
      <dgm:prSet/>
      <dgm:spPr/>
      <dgm:t>
        <a:bodyPr/>
        <a:lstStyle/>
        <a:p>
          <a:endParaRPr lang="fr-FR"/>
        </a:p>
      </dgm:t>
    </dgm:pt>
    <dgm:pt modelId="{4AE8067A-B3FF-4846-A80E-C6A61396D207}" type="pres">
      <dgm:prSet presAssocID="{C5530601-8C0C-4238-BB59-BA2CAE13A44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7F74B37-D60B-4815-9EAF-4F700AA5F0FD}" type="pres">
      <dgm:prSet presAssocID="{CA3C2F39-491D-4989-9C2C-24052C1BBD81}" presName="hierRoot1" presStyleCnt="0"/>
      <dgm:spPr/>
    </dgm:pt>
    <dgm:pt modelId="{32C05A8D-4E2B-46C4-A08F-C2CE57CAB042}" type="pres">
      <dgm:prSet presAssocID="{CA3C2F39-491D-4989-9C2C-24052C1BBD81}" presName="composite" presStyleCnt="0"/>
      <dgm:spPr/>
    </dgm:pt>
    <dgm:pt modelId="{0D793276-DBCD-4200-98E5-C7EE7CD710EB}" type="pres">
      <dgm:prSet presAssocID="{CA3C2F39-491D-4989-9C2C-24052C1BBD81}" presName="background" presStyleLbl="node0" presStyleIdx="0" presStyleCnt="1"/>
      <dgm:spPr/>
    </dgm:pt>
    <dgm:pt modelId="{D34D1BBB-76D7-4EB3-A72C-E2E7FD06B6D7}" type="pres">
      <dgm:prSet presAssocID="{CA3C2F39-491D-4989-9C2C-24052C1BBD81}" presName="text" presStyleLbl="fgAcc0" presStyleIdx="0" presStyleCnt="1">
        <dgm:presLayoutVars>
          <dgm:chPref val="3"/>
        </dgm:presLayoutVars>
      </dgm:prSet>
      <dgm:spPr/>
    </dgm:pt>
    <dgm:pt modelId="{D40FE6E9-853F-419E-AD9F-1312668C4006}" type="pres">
      <dgm:prSet presAssocID="{CA3C2F39-491D-4989-9C2C-24052C1BBD81}" presName="hierChild2" presStyleCnt="0"/>
      <dgm:spPr/>
    </dgm:pt>
    <dgm:pt modelId="{8185B523-C962-478B-9221-069AD3835B4A}" type="pres">
      <dgm:prSet presAssocID="{C7C31B94-CD2A-4B62-B4EA-79A881C665CF}" presName="Name10" presStyleLbl="parChTrans1D2" presStyleIdx="0" presStyleCnt="8"/>
      <dgm:spPr/>
    </dgm:pt>
    <dgm:pt modelId="{7689D0A3-0EF1-42D9-9772-3DE820B007CB}" type="pres">
      <dgm:prSet presAssocID="{619E2013-F4FD-49F0-ACC8-8F774ED4564A}" presName="hierRoot2" presStyleCnt="0"/>
      <dgm:spPr/>
    </dgm:pt>
    <dgm:pt modelId="{AD171411-456C-42E7-BCA0-E9B8F6AF6B42}" type="pres">
      <dgm:prSet presAssocID="{619E2013-F4FD-49F0-ACC8-8F774ED4564A}" presName="composite2" presStyleCnt="0"/>
      <dgm:spPr/>
    </dgm:pt>
    <dgm:pt modelId="{1F2235E3-FCC0-49EA-82A0-C60FA3499770}" type="pres">
      <dgm:prSet presAssocID="{619E2013-F4FD-49F0-ACC8-8F774ED4564A}" presName="background2" presStyleLbl="node2" presStyleIdx="0" presStyleCnt="8"/>
      <dgm:spPr/>
    </dgm:pt>
    <dgm:pt modelId="{C078E9F6-F3D5-4D62-896F-9FA01A1076DB}" type="pres">
      <dgm:prSet presAssocID="{619E2013-F4FD-49F0-ACC8-8F774ED4564A}" presName="text2" presStyleLbl="fgAcc2" presStyleIdx="0" presStyleCnt="8">
        <dgm:presLayoutVars>
          <dgm:chPref val="3"/>
        </dgm:presLayoutVars>
      </dgm:prSet>
      <dgm:spPr/>
    </dgm:pt>
    <dgm:pt modelId="{96EADF2F-C0EC-449B-B96F-560344C60DC8}" type="pres">
      <dgm:prSet presAssocID="{619E2013-F4FD-49F0-ACC8-8F774ED4564A}" presName="hierChild3" presStyleCnt="0"/>
      <dgm:spPr/>
    </dgm:pt>
    <dgm:pt modelId="{79434F02-7B35-43D6-B5FD-0362C54938BA}" type="pres">
      <dgm:prSet presAssocID="{169A877A-42CE-4304-AB0E-58E6925C5D97}" presName="Name10" presStyleLbl="parChTrans1D2" presStyleIdx="1" presStyleCnt="8"/>
      <dgm:spPr/>
    </dgm:pt>
    <dgm:pt modelId="{D38F6429-1D66-4D1F-A276-B13027EECF6D}" type="pres">
      <dgm:prSet presAssocID="{3DA14128-9427-490F-8CDD-561C942D7B3E}" presName="hierRoot2" presStyleCnt="0"/>
      <dgm:spPr/>
    </dgm:pt>
    <dgm:pt modelId="{C9AD0D43-F74D-4AB6-B78D-9449C39E3BF4}" type="pres">
      <dgm:prSet presAssocID="{3DA14128-9427-490F-8CDD-561C942D7B3E}" presName="composite2" presStyleCnt="0"/>
      <dgm:spPr/>
    </dgm:pt>
    <dgm:pt modelId="{779A5F6C-2937-433C-B1F1-68E995720D3C}" type="pres">
      <dgm:prSet presAssocID="{3DA14128-9427-490F-8CDD-561C942D7B3E}" presName="background2" presStyleLbl="node2" presStyleIdx="1" presStyleCnt="8"/>
      <dgm:spPr/>
    </dgm:pt>
    <dgm:pt modelId="{482ABB47-FBE9-4020-900E-2B5290F3B2FC}" type="pres">
      <dgm:prSet presAssocID="{3DA14128-9427-490F-8CDD-561C942D7B3E}" presName="text2" presStyleLbl="fgAcc2" presStyleIdx="1" presStyleCnt="8">
        <dgm:presLayoutVars>
          <dgm:chPref val="3"/>
        </dgm:presLayoutVars>
      </dgm:prSet>
      <dgm:spPr/>
    </dgm:pt>
    <dgm:pt modelId="{0D3CA22D-FB09-4CC9-BC1C-87A522B6F0E5}" type="pres">
      <dgm:prSet presAssocID="{3DA14128-9427-490F-8CDD-561C942D7B3E}" presName="hierChild3" presStyleCnt="0"/>
      <dgm:spPr/>
    </dgm:pt>
    <dgm:pt modelId="{D9A6F804-8D45-4307-8BBC-590CC6BA6A30}" type="pres">
      <dgm:prSet presAssocID="{15133E6A-5DAA-465C-B5EC-9EA7DFC14DFD}" presName="Name10" presStyleLbl="parChTrans1D2" presStyleIdx="2" presStyleCnt="8"/>
      <dgm:spPr/>
    </dgm:pt>
    <dgm:pt modelId="{A79FA327-A5C6-4E2D-8508-800DCCA2DC49}" type="pres">
      <dgm:prSet presAssocID="{E47EE76B-5312-4A2C-9DDC-4ACCD4211083}" presName="hierRoot2" presStyleCnt="0"/>
      <dgm:spPr/>
    </dgm:pt>
    <dgm:pt modelId="{6FB4F657-8A40-4143-9AF6-B8A32EAAA655}" type="pres">
      <dgm:prSet presAssocID="{E47EE76B-5312-4A2C-9DDC-4ACCD4211083}" presName="composite2" presStyleCnt="0"/>
      <dgm:spPr/>
    </dgm:pt>
    <dgm:pt modelId="{7B502546-6CBC-415E-8B3C-BE70DCA77DE7}" type="pres">
      <dgm:prSet presAssocID="{E47EE76B-5312-4A2C-9DDC-4ACCD4211083}" presName="background2" presStyleLbl="node2" presStyleIdx="2" presStyleCnt="8"/>
      <dgm:spPr/>
    </dgm:pt>
    <dgm:pt modelId="{393BA69E-C9E2-455A-BB01-BF4134F377A5}" type="pres">
      <dgm:prSet presAssocID="{E47EE76B-5312-4A2C-9DDC-4ACCD4211083}" presName="text2" presStyleLbl="fgAcc2" presStyleIdx="2" presStyleCnt="8">
        <dgm:presLayoutVars>
          <dgm:chPref val="3"/>
        </dgm:presLayoutVars>
      </dgm:prSet>
      <dgm:spPr/>
    </dgm:pt>
    <dgm:pt modelId="{694384EA-591A-4018-B0F6-85D0AB63DABA}" type="pres">
      <dgm:prSet presAssocID="{E47EE76B-5312-4A2C-9DDC-4ACCD4211083}" presName="hierChild3" presStyleCnt="0"/>
      <dgm:spPr/>
    </dgm:pt>
    <dgm:pt modelId="{F337C590-CAE0-46AD-BC8B-F5AE28950336}" type="pres">
      <dgm:prSet presAssocID="{87D6AA31-03ED-45B0-A2BD-B35CD8A801D5}" presName="Name10" presStyleLbl="parChTrans1D2" presStyleIdx="3" presStyleCnt="8"/>
      <dgm:spPr/>
    </dgm:pt>
    <dgm:pt modelId="{85A122A9-D540-42A5-BAA1-12986D321BFD}" type="pres">
      <dgm:prSet presAssocID="{22C36D93-B1ED-4AA7-AEEC-A88FDB9D7D66}" presName="hierRoot2" presStyleCnt="0"/>
      <dgm:spPr/>
    </dgm:pt>
    <dgm:pt modelId="{023D8685-02EC-4266-B916-D28E09736AFD}" type="pres">
      <dgm:prSet presAssocID="{22C36D93-B1ED-4AA7-AEEC-A88FDB9D7D66}" presName="composite2" presStyleCnt="0"/>
      <dgm:spPr/>
    </dgm:pt>
    <dgm:pt modelId="{DC5CC536-4E2A-404E-990C-2F61D0269D7F}" type="pres">
      <dgm:prSet presAssocID="{22C36D93-B1ED-4AA7-AEEC-A88FDB9D7D66}" presName="background2" presStyleLbl="node2" presStyleIdx="3" presStyleCnt="8"/>
      <dgm:spPr/>
    </dgm:pt>
    <dgm:pt modelId="{42A1027C-DA69-41F6-9321-B57D4C967837}" type="pres">
      <dgm:prSet presAssocID="{22C36D93-B1ED-4AA7-AEEC-A88FDB9D7D66}" presName="text2" presStyleLbl="fgAcc2" presStyleIdx="3" presStyleCnt="8">
        <dgm:presLayoutVars>
          <dgm:chPref val="3"/>
        </dgm:presLayoutVars>
      </dgm:prSet>
      <dgm:spPr/>
    </dgm:pt>
    <dgm:pt modelId="{11B57CCF-1B53-4BAA-A604-205E92432574}" type="pres">
      <dgm:prSet presAssocID="{22C36D93-B1ED-4AA7-AEEC-A88FDB9D7D66}" presName="hierChild3" presStyleCnt="0"/>
      <dgm:spPr/>
    </dgm:pt>
    <dgm:pt modelId="{83A91918-772E-4018-BD37-E96B5DDF5D0E}" type="pres">
      <dgm:prSet presAssocID="{374992AF-C95A-4AF5-B5D4-AB2F0CAA3FD4}" presName="Name10" presStyleLbl="parChTrans1D2" presStyleIdx="4" presStyleCnt="8"/>
      <dgm:spPr/>
    </dgm:pt>
    <dgm:pt modelId="{5BC46988-59C4-439F-B1C1-3ED5FBDC9677}" type="pres">
      <dgm:prSet presAssocID="{C938B832-F2DD-4FB7-BE4B-693587657D56}" presName="hierRoot2" presStyleCnt="0"/>
      <dgm:spPr/>
    </dgm:pt>
    <dgm:pt modelId="{26B47A07-4BCA-4DE5-9B1B-9DD676CB3A0F}" type="pres">
      <dgm:prSet presAssocID="{C938B832-F2DD-4FB7-BE4B-693587657D56}" presName="composite2" presStyleCnt="0"/>
      <dgm:spPr/>
    </dgm:pt>
    <dgm:pt modelId="{E3011651-DEFD-45BB-8923-30D95902D55F}" type="pres">
      <dgm:prSet presAssocID="{C938B832-F2DD-4FB7-BE4B-693587657D56}" presName="background2" presStyleLbl="node2" presStyleIdx="4" presStyleCnt="8"/>
      <dgm:spPr/>
    </dgm:pt>
    <dgm:pt modelId="{B8D2859A-4D6E-47C5-BE5F-7863752D5950}" type="pres">
      <dgm:prSet presAssocID="{C938B832-F2DD-4FB7-BE4B-693587657D56}" presName="text2" presStyleLbl="fgAcc2" presStyleIdx="4" presStyleCnt="8">
        <dgm:presLayoutVars>
          <dgm:chPref val="3"/>
        </dgm:presLayoutVars>
      </dgm:prSet>
      <dgm:spPr/>
    </dgm:pt>
    <dgm:pt modelId="{F99AB0F5-EC08-43C5-B9BD-5319BBBFA84C}" type="pres">
      <dgm:prSet presAssocID="{C938B832-F2DD-4FB7-BE4B-693587657D56}" presName="hierChild3" presStyleCnt="0"/>
      <dgm:spPr/>
    </dgm:pt>
    <dgm:pt modelId="{4C9D4B01-25EE-4AF6-A6C2-0C1941EB21EF}" type="pres">
      <dgm:prSet presAssocID="{0924E538-9AD8-4B29-B590-EE3841D353ED}" presName="Name10" presStyleLbl="parChTrans1D2" presStyleIdx="5" presStyleCnt="8"/>
      <dgm:spPr/>
    </dgm:pt>
    <dgm:pt modelId="{A2A56585-984C-4C7B-8841-88CCAFCF3C18}" type="pres">
      <dgm:prSet presAssocID="{8EDAB19B-7D5F-4CE8-9766-B221B7CFAEF4}" presName="hierRoot2" presStyleCnt="0"/>
      <dgm:spPr/>
    </dgm:pt>
    <dgm:pt modelId="{E00A641E-D648-453E-8FA1-2A2510BC150D}" type="pres">
      <dgm:prSet presAssocID="{8EDAB19B-7D5F-4CE8-9766-B221B7CFAEF4}" presName="composite2" presStyleCnt="0"/>
      <dgm:spPr/>
    </dgm:pt>
    <dgm:pt modelId="{4199C7B2-F5E4-48A5-B81C-932664F21A74}" type="pres">
      <dgm:prSet presAssocID="{8EDAB19B-7D5F-4CE8-9766-B221B7CFAEF4}" presName="background2" presStyleLbl="node2" presStyleIdx="5" presStyleCnt="8"/>
      <dgm:spPr/>
    </dgm:pt>
    <dgm:pt modelId="{58478D0A-F9A8-4A01-860A-5EA6A3BE692A}" type="pres">
      <dgm:prSet presAssocID="{8EDAB19B-7D5F-4CE8-9766-B221B7CFAEF4}" presName="text2" presStyleLbl="fgAcc2" presStyleIdx="5" presStyleCnt="8">
        <dgm:presLayoutVars>
          <dgm:chPref val="3"/>
        </dgm:presLayoutVars>
      </dgm:prSet>
      <dgm:spPr/>
    </dgm:pt>
    <dgm:pt modelId="{02E14A6F-F5BF-4833-A893-68D422D57583}" type="pres">
      <dgm:prSet presAssocID="{8EDAB19B-7D5F-4CE8-9766-B221B7CFAEF4}" presName="hierChild3" presStyleCnt="0"/>
      <dgm:spPr/>
    </dgm:pt>
    <dgm:pt modelId="{3FB4375A-5AC3-41CE-B178-D265D1B93D38}" type="pres">
      <dgm:prSet presAssocID="{F2146081-1DF1-4DDC-9082-9DA128AEE0B4}" presName="Name10" presStyleLbl="parChTrans1D2" presStyleIdx="6" presStyleCnt="8"/>
      <dgm:spPr/>
    </dgm:pt>
    <dgm:pt modelId="{4704FD13-ADD4-4909-8C25-9A246E0BD486}" type="pres">
      <dgm:prSet presAssocID="{E360B099-5D8A-4142-806C-8A507BDC42DA}" presName="hierRoot2" presStyleCnt="0"/>
      <dgm:spPr/>
    </dgm:pt>
    <dgm:pt modelId="{BDA7113D-4C56-442A-8E3C-C55538AA978F}" type="pres">
      <dgm:prSet presAssocID="{E360B099-5D8A-4142-806C-8A507BDC42DA}" presName="composite2" presStyleCnt="0"/>
      <dgm:spPr/>
    </dgm:pt>
    <dgm:pt modelId="{FFF2C06F-2CFC-462C-AD8D-B1C65C5DF6D2}" type="pres">
      <dgm:prSet presAssocID="{E360B099-5D8A-4142-806C-8A507BDC42DA}" presName="background2" presStyleLbl="node2" presStyleIdx="6" presStyleCnt="8"/>
      <dgm:spPr/>
    </dgm:pt>
    <dgm:pt modelId="{7D929DCB-7FB7-4DC9-8690-569ED266960A}" type="pres">
      <dgm:prSet presAssocID="{E360B099-5D8A-4142-806C-8A507BDC42DA}" presName="text2" presStyleLbl="fgAcc2" presStyleIdx="6" presStyleCnt="8">
        <dgm:presLayoutVars>
          <dgm:chPref val="3"/>
        </dgm:presLayoutVars>
      </dgm:prSet>
      <dgm:spPr/>
    </dgm:pt>
    <dgm:pt modelId="{5C650EDE-712D-4793-A9AB-963099BB5933}" type="pres">
      <dgm:prSet presAssocID="{E360B099-5D8A-4142-806C-8A507BDC42DA}" presName="hierChild3" presStyleCnt="0"/>
      <dgm:spPr/>
    </dgm:pt>
    <dgm:pt modelId="{FD597AF8-93FC-4220-BB2C-722204144608}" type="pres">
      <dgm:prSet presAssocID="{5E33BC32-CAB6-4DB5-A4E9-6BF301D38400}" presName="Name10" presStyleLbl="parChTrans1D2" presStyleIdx="7" presStyleCnt="8"/>
      <dgm:spPr/>
    </dgm:pt>
    <dgm:pt modelId="{3624BF71-DF96-455D-B5A5-E65146F6E902}" type="pres">
      <dgm:prSet presAssocID="{4F51E443-158C-4378-A33B-AC518C7D9C07}" presName="hierRoot2" presStyleCnt="0"/>
      <dgm:spPr/>
    </dgm:pt>
    <dgm:pt modelId="{9E0D4147-5DC1-4A4C-9FDC-D35C71D2527B}" type="pres">
      <dgm:prSet presAssocID="{4F51E443-158C-4378-A33B-AC518C7D9C07}" presName="composite2" presStyleCnt="0"/>
      <dgm:spPr/>
    </dgm:pt>
    <dgm:pt modelId="{E95A4BD2-0005-45D1-B45A-D62DE221B361}" type="pres">
      <dgm:prSet presAssocID="{4F51E443-158C-4378-A33B-AC518C7D9C07}" presName="background2" presStyleLbl="node2" presStyleIdx="7" presStyleCnt="8"/>
      <dgm:spPr/>
    </dgm:pt>
    <dgm:pt modelId="{D8C223B3-3322-49FB-B981-FC147B8FF5E3}" type="pres">
      <dgm:prSet presAssocID="{4F51E443-158C-4378-A33B-AC518C7D9C07}" presName="text2" presStyleLbl="fgAcc2" presStyleIdx="7" presStyleCnt="8">
        <dgm:presLayoutVars>
          <dgm:chPref val="3"/>
        </dgm:presLayoutVars>
      </dgm:prSet>
      <dgm:spPr/>
    </dgm:pt>
    <dgm:pt modelId="{462E4230-19AF-488D-9A23-1F8DDABB6901}" type="pres">
      <dgm:prSet presAssocID="{4F51E443-158C-4378-A33B-AC518C7D9C07}" presName="hierChild3" presStyleCnt="0"/>
      <dgm:spPr/>
    </dgm:pt>
  </dgm:ptLst>
  <dgm:cxnLst>
    <dgm:cxn modelId="{6B56640A-CB9E-4AC5-BAF6-C37F242A5E78}" type="presOf" srcId="{E360B099-5D8A-4142-806C-8A507BDC42DA}" destId="{7D929DCB-7FB7-4DC9-8690-569ED266960A}" srcOrd="0" destOrd="0" presId="urn:microsoft.com/office/officeart/2005/8/layout/hierarchy1"/>
    <dgm:cxn modelId="{65F28E10-F924-4BA3-9BEB-8CDB805E75A0}" srcId="{CA3C2F39-491D-4989-9C2C-24052C1BBD81}" destId="{8EDAB19B-7D5F-4CE8-9766-B221B7CFAEF4}" srcOrd="5" destOrd="0" parTransId="{0924E538-9AD8-4B29-B590-EE3841D353ED}" sibTransId="{CEA00D51-ADF1-4414-A1BA-E2B7DCA22045}"/>
    <dgm:cxn modelId="{E727A910-1965-447D-BBB9-46928AEBF82D}" type="presOf" srcId="{619E2013-F4FD-49F0-ACC8-8F774ED4564A}" destId="{C078E9F6-F3D5-4D62-896F-9FA01A1076DB}" srcOrd="0" destOrd="0" presId="urn:microsoft.com/office/officeart/2005/8/layout/hierarchy1"/>
    <dgm:cxn modelId="{15CAFC13-A6DA-443D-B7F5-A69F739FC3B8}" srcId="{CA3C2F39-491D-4989-9C2C-24052C1BBD81}" destId="{4F51E443-158C-4378-A33B-AC518C7D9C07}" srcOrd="7" destOrd="0" parTransId="{5E33BC32-CAB6-4DB5-A4E9-6BF301D38400}" sibTransId="{23B3B19B-EDEF-4D34-9025-E62BC5240671}"/>
    <dgm:cxn modelId="{76D8B617-6952-48EE-828F-C84E9BAA31AE}" type="presOf" srcId="{C7C31B94-CD2A-4B62-B4EA-79A881C665CF}" destId="{8185B523-C962-478B-9221-069AD3835B4A}" srcOrd="0" destOrd="0" presId="urn:microsoft.com/office/officeart/2005/8/layout/hierarchy1"/>
    <dgm:cxn modelId="{4561491C-772F-471E-800F-8597F106C9D0}" type="presOf" srcId="{169A877A-42CE-4304-AB0E-58E6925C5D97}" destId="{79434F02-7B35-43D6-B5FD-0362C54938BA}" srcOrd="0" destOrd="0" presId="urn:microsoft.com/office/officeart/2005/8/layout/hierarchy1"/>
    <dgm:cxn modelId="{70B8FA1D-600A-438D-90E6-E7C92AB273FE}" srcId="{CA3C2F39-491D-4989-9C2C-24052C1BBD81}" destId="{3DA14128-9427-490F-8CDD-561C942D7B3E}" srcOrd="1" destOrd="0" parTransId="{169A877A-42CE-4304-AB0E-58E6925C5D97}" sibTransId="{86BDFDD8-F276-4B5A-8D68-86BBC00E6005}"/>
    <dgm:cxn modelId="{3318012A-D64E-4059-9F9C-8000678D39AE}" type="presOf" srcId="{87D6AA31-03ED-45B0-A2BD-B35CD8A801D5}" destId="{F337C590-CAE0-46AD-BC8B-F5AE28950336}" srcOrd="0" destOrd="0" presId="urn:microsoft.com/office/officeart/2005/8/layout/hierarchy1"/>
    <dgm:cxn modelId="{42FE8B2F-E361-4C48-B5A7-70A35AFDCE62}" type="presOf" srcId="{0924E538-9AD8-4B29-B590-EE3841D353ED}" destId="{4C9D4B01-25EE-4AF6-A6C2-0C1941EB21EF}" srcOrd="0" destOrd="0" presId="urn:microsoft.com/office/officeart/2005/8/layout/hierarchy1"/>
    <dgm:cxn modelId="{BAD78F34-5A0D-4B25-B5F2-FC9FBCC1F43F}" type="presOf" srcId="{4F51E443-158C-4378-A33B-AC518C7D9C07}" destId="{D8C223B3-3322-49FB-B981-FC147B8FF5E3}" srcOrd="0" destOrd="0" presId="urn:microsoft.com/office/officeart/2005/8/layout/hierarchy1"/>
    <dgm:cxn modelId="{7175826B-E936-4F0C-817B-9CADC64130DD}" type="presOf" srcId="{F2146081-1DF1-4DDC-9082-9DA128AEE0B4}" destId="{3FB4375A-5AC3-41CE-B178-D265D1B93D38}" srcOrd="0" destOrd="0" presId="urn:microsoft.com/office/officeart/2005/8/layout/hierarchy1"/>
    <dgm:cxn modelId="{10018C4F-1A12-4EC1-A3BB-81225B7B18B9}" srcId="{CA3C2F39-491D-4989-9C2C-24052C1BBD81}" destId="{C938B832-F2DD-4FB7-BE4B-693587657D56}" srcOrd="4" destOrd="0" parTransId="{374992AF-C95A-4AF5-B5D4-AB2F0CAA3FD4}" sibTransId="{0C7A2539-6823-43E7-9ED9-2514ECD9A4D7}"/>
    <dgm:cxn modelId="{E5C7DC75-E16E-408E-882A-190B88332A0F}" srcId="{CA3C2F39-491D-4989-9C2C-24052C1BBD81}" destId="{619E2013-F4FD-49F0-ACC8-8F774ED4564A}" srcOrd="0" destOrd="0" parTransId="{C7C31B94-CD2A-4B62-B4EA-79A881C665CF}" sibTransId="{5CB58415-FDA4-4676-9935-F73128055300}"/>
    <dgm:cxn modelId="{68B62A7E-E265-4688-B4F8-EAC381BE8D6B}" srcId="{CA3C2F39-491D-4989-9C2C-24052C1BBD81}" destId="{22C36D93-B1ED-4AA7-AEEC-A88FDB9D7D66}" srcOrd="3" destOrd="0" parTransId="{87D6AA31-03ED-45B0-A2BD-B35CD8A801D5}" sibTransId="{68F11037-F2AF-49D5-B60B-84BEC0A8001A}"/>
    <dgm:cxn modelId="{8198A083-5872-4485-A0A7-504AC8D049B8}" type="presOf" srcId="{374992AF-C95A-4AF5-B5D4-AB2F0CAA3FD4}" destId="{83A91918-772E-4018-BD37-E96B5DDF5D0E}" srcOrd="0" destOrd="0" presId="urn:microsoft.com/office/officeart/2005/8/layout/hierarchy1"/>
    <dgm:cxn modelId="{3875A48A-F867-4FC2-AE8C-0B63ED02F0DA}" type="presOf" srcId="{3DA14128-9427-490F-8CDD-561C942D7B3E}" destId="{482ABB47-FBE9-4020-900E-2B5290F3B2FC}" srcOrd="0" destOrd="0" presId="urn:microsoft.com/office/officeart/2005/8/layout/hierarchy1"/>
    <dgm:cxn modelId="{2CF1B992-6678-490E-86C4-744A6186E5FC}" type="presOf" srcId="{8EDAB19B-7D5F-4CE8-9766-B221B7CFAEF4}" destId="{58478D0A-F9A8-4A01-860A-5EA6A3BE692A}" srcOrd="0" destOrd="0" presId="urn:microsoft.com/office/officeart/2005/8/layout/hierarchy1"/>
    <dgm:cxn modelId="{498AEDA2-7367-42AB-B7B4-FAA09DC2F969}" srcId="{CA3C2F39-491D-4989-9C2C-24052C1BBD81}" destId="{E47EE76B-5312-4A2C-9DDC-4ACCD4211083}" srcOrd="2" destOrd="0" parTransId="{15133E6A-5DAA-465C-B5EC-9EA7DFC14DFD}" sibTransId="{A41E3A3D-DE71-44B1-9BCA-EB81D1B80DAE}"/>
    <dgm:cxn modelId="{9D5054A4-BE5D-49AC-80A5-6B2122195C08}" type="presOf" srcId="{C5530601-8C0C-4238-BB59-BA2CAE13A444}" destId="{4AE8067A-B3FF-4846-A80E-C6A61396D207}" srcOrd="0" destOrd="0" presId="urn:microsoft.com/office/officeart/2005/8/layout/hierarchy1"/>
    <dgm:cxn modelId="{6EFF04BD-A1A9-43E8-B0C5-4B2F611DD350}" srcId="{C5530601-8C0C-4238-BB59-BA2CAE13A444}" destId="{CA3C2F39-491D-4989-9C2C-24052C1BBD81}" srcOrd="0" destOrd="0" parTransId="{E50A8847-6CB8-4492-BC12-EEF9A52491CC}" sibTransId="{DDA91799-2D1F-48EE-975C-09A0DEC66AE0}"/>
    <dgm:cxn modelId="{187FAEBE-A3C8-4319-8D4F-54B652171DAB}" type="presOf" srcId="{E47EE76B-5312-4A2C-9DDC-4ACCD4211083}" destId="{393BA69E-C9E2-455A-BB01-BF4134F377A5}" srcOrd="0" destOrd="0" presId="urn:microsoft.com/office/officeart/2005/8/layout/hierarchy1"/>
    <dgm:cxn modelId="{52C2F3C2-7885-4C81-8546-E5A9A269B4DD}" type="presOf" srcId="{CA3C2F39-491D-4989-9C2C-24052C1BBD81}" destId="{D34D1BBB-76D7-4EB3-A72C-E2E7FD06B6D7}" srcOrd="0" destOrd="0" presId="urn:microsoft.com/office/officeart/2005/8/layout/hierarchy1"/>
    <dgm:cxn modelId="{CB59F5CC-08FF-495B-9151-DF6C6DFFA5AC}" type="presOf" srcId="{15133E6A-5DAA-465C-B5EC-9EA7DFC14DFD}" destId="{D9A6F804-8D45-4307-8BBC-590CC6BA6A30}" srcOrd="0" destOrd="0" presId="urn:microsoft.com/office/officeart/2005/8/layout/hierarchy1"/>
    <dgm:cxn modelId="{8525F7D4-EA18-407F-B29D-D5DF72B3E061}" type="presOf" srcId="{C938B832-F2DD-4FB7-BE4B-693587657D56}" destId="{B8D2859A-4D6E-47C5-BE5F-7863752D5950}" srcOrd="0" destOrd="0" presId="urn:microsoft.com/office/officeart/2005/8/layout/hierarchy1"/>
    <dgm:cxn modelId="{59840FDA-66DF-45FB-93DB-45E432CFA95A}" srcId="{CA3C2F39-491D-4989-9C2C-24052C1BBD81}" destId="{E360B099-5D8A-4142-806C-8A507BDC42DA}" srcOrd="6" destOrd="0" parTransId="{F2146081-1DF1-4DDC-9082-9DA128AEE0B4}" sibTransId="{950E6044-CFDE-4372-9E85-A36EE653EDA6}"/>
    <dgm:cxn modelId="{E14AACE4-B141-4EC6-AA71-B30BA0F47146}" type="presOf" srcId="{22C36D93-B1ED-4AA7-AEEC-A88FDB9D7D66}" destId="{42A1027C-DA69-41F6-9321-B57D4C967837}" srcOrd="0" destOrd="0" presId="urn:microsoft.com/office/officeart/2005/8/layout/hierarchy1"/>
    <dgm:cxn modelId="{4BE818E8-36EC-4F71-B241-CB61649B5E31}" type="presOf" srcId="{5E33BC32-CAB6-4DB5-A4E9-6BF301D38400}" destId="{FD597AF8-93FC-4220-BB2C-722204144608}" srcOrd="0" destOrd="0" presId="urn:microsoft.com/office/officeart/2005/8/layout/hierarchy1"/>
    <dgm:cxn modelId="{A9B13B04-2397-4C82-9F31-48C5519A76A6}" type="presParOf" srcId="{4AE8067A-B3FF-4846-A80E-C6A61396D207}" destId="{97F74B37-D60B-4815-9EAF-4F700AA5F0FD}" srcOrd="0" destOrd="0" presId="urn:microsoft.com/office/officeart/2005/8/layout/hierarchy1"/>
    <dgm:cxn modelId="{2307B516-EF4E-4C85-B2AB-D597ECE0A1FE}" type="presParOf" srcId="{97F74B37-D60B-4815-9EAF-4F700AA5F0FD}" destId="{32C05A8D-4E2B-46C4-A08F-C2CE57CAB042}" srcOrd="0" destOrd="0" presId="urn:microsoft.com/office/officeart/2005/8/layout/hierarchy1"/>
    <dgm:cxn modelId="{09F78546-7C2A-4D27-A6BF-D32F310ECA44}" type="presParOf" srcId="{32C05A8D-4E2B-46C4-A08F-C2CE57CAB042}" destId="{0D793276-DBCD-4200-98E5-C7EE7CD710EB}" srcOrd="0" destOrd="0" presId="urn:microsoft.com/office/officeart/2005/8/layout/hierarchy1"/>
    <dgm:cxn modelId="{10698312-B119-4560-8C74-8A070191A941}" type="presParOf" srcId="{32C05A8D-4E2B-46C4-A08F-C2CE57CAB042}" destId="{D34D1BBB-76D7-4EB3-A72C-E2E7FD06B6D7}" srcOrd="1" destOrd="0" presId="urn:microsoft.com/office/officeart/2005/8/layout/hierarchy1"/>
    <dgm:cxn modelId="{7640CFFF-237F-4999-8D77-18AF7D71F776}" type="presParOf" srcId="{97F74B37-D60B-4815-9EAF-4F700AA5F0FD}" destId="{D40FE6E9-853F-419E-AD9F-1312668C4006}" srcOrd="1" destOrd="0" presId="urn:microsoft.com/office/officeart/2005/8/layout/hierarchy1"/>
    <dgm:cxn modelId="{D7E14281-49C1-4E67-A415-949C91EE0F0B}" type="presParOf" srcId="{D40FE6E9-853F-419E-AD9F-1312668C4006}" destId="{8185B523-C962-478B-9221-069AD3835B4A}" srcOrd="0" destOrd="0" presId="urn:microsoft.com/office/officeart/2005/8/layout/hierarchy1"/>
    <dgm:cxn modelId="{865576EB-A771-4FDE-924D-9F79D77F77F4}" type="presParOf" srcId="{D40FE6E9-853F-419E-AD9F-1312668C4006}" destId="{7689D0A3-0EF1-42D9-9772-3DE820B007CB}" srcOrd="1" destOrd="0" presId="urn:microsoft.com/office/officeart/2005/8/layout/hierarchy1"/>
    <dgm:cxn modelId="{D24F6962-DCF2-44DE-ACCE-AC777BFCD2D1}" type="presParOf" srcId="{7689D0A3-0EF1-42D9-9772-3DE820B007CB}" destId="{AD171411-456C-42E7-BCA0-E9B8F6AF6B42}" srcOrd="0" destOrd="0" presId="urn:microsoft.com/office/officeart/2005/8/layout/hierarchy1"/>
    <dgm:cxn modelId="{9F28F3B0-9D8A-4F27-BDBE-74BBC3F88F83}" type="presParOf" srcId="{AD171411-456C-42E7-BCA0-E9B8F6AF6B42}" destId="{1F2235E3-FCC0-49EA-82A0-C60FA3499770}" srcOrd="0" destOrd="0" presId="urn:microsoft.com/office/officeart/2005/8/layout/hierarchy1"/>
    <dgm:cxn modelId="{DE30D411-FD8D-4022-9E25-141165BFF4B2}" type="presParOf" srcId="{AD171411-456C-42E7-BCA0-E9B8F6AF6B42}" destId="{C078E9F6-F3D5-4D62-896F-9FA01A1076DB}" srcOrd="1" destOrd="0" presId="urn:microsoft.com/office/officeart/2005/8/layout/hierarchy1"/>
    <dgm:cxn modelId="{B3FA1F3D-55EF-47F0-AF08-C510D7A455EA}" type="presParOf" srcId="{7689D0A3-0EF1-42D9-9772-3DE820B007CB}" destId="{96EADF2F-C0EC-449B-B96F-560344C60DC8}" srcOrd="1" destOrd="0" presId="urn:microsoft.com/office/officeart/2005/8/layout/hierarchy1"/>
    <dgm:cxn modelId="{5C7B26DD-05CC-44F4-8241-A2969F0534B7}" type="presParOf" srcId="{D40FE6E9-853F-419E-AD9F-1312668C4006}" destId="{79434F02-7B35-43D6-B5FD-0362C54938BA}" srcOrd="2" destOrd="0" presId="urn:microsoft.com/office/officeart/2005/8/layout/hierarchy1"/>
    <dgm:cxn modelId="{E266AEC6-AF14-46CB-92BF-0D55A1218A49}" type="presParOf" srcId="{D40FE6E9-853F-419E-AD9F-1312668C4006}" destId="{D38F6429-1D66-4D1F-A276-B13027EECF6D}" srcOrd="3" destOrd="0" presId="urn:microsoft.com/office/officeart/2005/8/layout/hierarchy1"/>
    <dgm:cxn modelId="{BBA82AA1-986B-44DA-9FF6-F3F7AE622437}" type="presParOf" srcId="{D38F6429-1D66-4D1F-A276-B13027EECF6D}" destId="{C9AD0D43-F74D-4AB6-B78D-9449C39E3BF4}" srcOrd="0" destOrd="0" presId="urn:microsoft.com/office/officeart/2005/8/layout/hierarchy1"/>
    <dgm:cxn modelId="{FF2FC109-AC12-4B8D-B49B-02D1642B4DAE}" type="presParOf" srcId="{C9AD0D43-F74D-4AB6-B78D-9449C39E3BF4}" destId="{779A5F6C-2937-433C-B1F1-68E995720D3C}" srcOrd="0" destOrd="0" presId="urn:microsoft.com/office/officeart/2005/8/layout/hierarchy1"/>
    <dgm:cxn modelId="{B2711180-52BA-44B0-810F-E21C9547E8DE}" type="presParOf" srcId="{C9AD0D43-F74D-4AB6-B78D-9449C39E3BF4}" destId="{482ABB47-FBE9-4020-900E-2B5290F3B2FC}" srcOrd="1" destOrd="0" presId="urn:microsoft.com/office/officeart/2005/8/layout/hierarchy1"/>
    <dgm:cxn modelId="{6C5C2F82-8902-4568-B8B9-36A400BA0098}" type="presParOf" srcId="{D38F6429-1D66-4D1F-A276-B13027EECF6D}" destId="{0D3CA22D-FB09-4CC9-BC1C-87A522B6F0E5}" srcOrd="1" destOrd="0" presId="urn:microsoft.com/office/officeart/2005/8/layout/hierarchy1"/>
    <dgm:cxn modelId="{C3E66828-BEDD-4905-BC8C-3E8DC5E587D3}" type="presParOf" srcId="{D40FE6E9-853F-419E-AD9F-1312668C4006}" destId="{D9A6F804-8D45-4307-8BBC-590CC6BA6A30}" srcOrd="4" destOrd="0" presId="urn:microsoft.com/office/officeart/2005/8/layout/hierarchy1"/>
    <dgm:cxn modelId="{0D07AF36-763C-4874-8779-29394405B521}" type="presParOf" srcId="{D40FE6E9-853F-419E-AD9F-1312668C4006}" destId="{A79FA327-A5C6-4E2D-8508-800DCCA2DC49}" srcOrd="5" destOrd="0" presId="urn:microsoft.com/office/officeart/2005/8/layout/hierarchy1"/>
    <dgm:cxn modelId="{27D10DE5-0FA5-48DC-8E8E-F240C8749E40}" type="presParOf" srcId="{A79FA327-A5C6-4E2D-8508-800DCCA2DC49}" destId="{6FB4F657-8A40-4143-9AF6-B8A32EAAA655}" srcOrd="0" destOrd="0" presId="urn:microsoft.com/office/officeart/2005/8/layout/hierarchy1"/>
    <dgm:cxn modelId="{EC683AC0-1966-4273-A476-DD3789D461A7}" type="presParOf" srcId="{6FB4F657-8A40-4143-9AF6-B8A32EAAA655}" destId="{7B502546-6CBC-415E-8B3C-BE70DCA77DE7}" srcOrd="0" destOrd="0" presId="urn:microsoft.com/office/officeart/2005/8/layout/hierarchy1"/>
    <dgm:cxn modelId="{61900A33-3A62-4CD5-BD84-9397C542C798}" type="presParOf" srcId="{6FB4F657-8A40-4143-9AF6-B8A32EAAA655}" destId="{393BA69E-C9E2-455A-BB01-BF4134F377A5}" srcOrd="1" destOrd="0" presId="urn:microsoft.com/office/officeart/2005/8/layout/hierarchy1"/>
    <dgm:cxn modelId="{978EF938-0270-4518-A6F9-563121842CE7}" type="presParOf" srcId="{A79FA327-A5C6-4E2D-8508-800DCCA2DC49}" destId="{694384EA-591A-4018-B0F6-85D0AB63DABA}" srcOrd="1" destOrd="0" presId="urn:microsoft.com/office/officeart/2005/8/layout/hierarchy1"/>
    <dgm:cxn modelId="{1810890C-2548-4E18-A80F-785624311BFE}" type="presParOf" srcId="{D40FE6E9-853F-419E-AD9F-1312668C4006}" destId="{F337C590-CAE0-46AD-BC8B-F5AE28950336}" srcOrd="6" destOrd="0" presId="urn:microsoft.com/office/officeart/2005/8/layout/hierarchy1"/>
    <dgm:cxn modelId="{B857473D-45EA-42F7-A88D-A86BF5E03094}" type="presParOf" srcId="{D40FE6E9-853F-419E-AD9F-1312668C4006}" destId="{85A122A9-D540-42A5-BAA1-12986D321BFD}" srcOrd="7" destOrd="0" presId="urn:microsoft.com/office/officeart/2005/8/layout/hierarchy1"/>
    <dgm:cxn modelId="{9753F4F6-B0AF-471F-86EF-830181F27FFF}" type="presParOf" srcId="{85A122A9-D540-42A5-BAA1-12986D321BFD}" destId="{023D8685-02EC-4266-B916-D28E09736AFD}" srcOrd="0" destOrd="0" presId="urn:microsoft.com/office/officeart/2005/8/layout/hierarchy1"/>
    <dgm:cxn modelId="{0CA30E23-BE73-4B2B-A8D8-7C02EF84034F}" type="presParOf" srcId="{023D8685-02EC-4266-B916-D28E09736AFD}" destId="{DC5CC536-4E2A-404E-990C-2F61D0269D7F}" srcOrd="0" destOrd="0" presId="urn:microsoft.com/office/officeart/2005/8/layout/hierarchy1"/>
    <dgm:cxn modelId="{28BB3E65-4F78-4AD2-BF3A-F0709BD0708A}" type="presParOf" srcId="{023D8685-02EC-4266-B916-D28E09736AFD}" destId="{42A1027C-DA69-41F6-9321-B57D4C967837}" srcOrd="1" destOrd="0" presId="urn:microsoft.com/office/officeart/2005/8/layout/hierarchy1"/>
    <dgm:cxn modelId="{568A7761-810D-413A-BF93-E8663A15081F}" type="presParOf" srcId="{85A122A9-D540-42A5-BAA1-12986D321BFD}" destId="{11B57CCF-1B53-4BAA-A604-205E92432574}" srcOrd="1" destOrd="0" presId="urn:microsoft.com/office/officeart/2005/8/layout/hierarchy1"/>
    <dgm:cxn modelId="{3E80BBDA-1C8F-49D0-A74F-C7DECA183C08}" type="presParOf" srcId="{D40FE6E9-853F-419E-AD9F-1312668C4006}" destId="{83A91918-772E-4018-BD37-E96B5DDF5D0E}" srcOrd="8" destOrd="0" presId="urn:microsoft.com/office/officeart/2005/8/layout/hierarchy1"/>
    <dgm:cxn modelId="{0AF424B1-F4BF-4D4D-813E-92D8A9646713}" type="presParOf" srcId="{D40FE6E9-853F-419E-AD9F-1312668C4006}" destId="{5BC46988-59C4-439F-B1C1-3ED5FBDC9677}" srcOrd="9" destOrd="0" presId="urn:microsoft.com/office/officeart/2005/8/layout/hierarchy1"/>
    <dgm:cxn modelId="{A4DC11CD-D5C4-408B-84BE-C3E31A96C2AA}" type="presParOf" srcId="{5BC46988-59C4-439F-B1C1-3ED5FBDC9677}" destId="{26B47A07-4BCA-4DE5-9B1B-9DD676CB3A0F}" srcOrd="0" destOrd="0" presId="urn:microsoft.com/office/officeart/2005/8/layout/hierarchy1"/>
    <dgm:cxn modelId="{2F9F2CC5-7C08-4752-AFD0-7EE5524FF733}" type="presParOf" srcId="{26B47A07-4BCA-4DE5-9B1B-9DD676CB3A0F}" destId="{E3011651-DEFD-45BB-8923-30D95902D55F}" srcOrd="0" destOrd="0" presId="urn:microsoft.com/office/officeart/2005/8/layout/hierarchy1"/>
    <dgm:cxn modelId="{9C9BC50A-98CC-456D-AE19-68ADF6EBB9B5}" type="presParOf" srcId="{26B47A07-4BCA-4DE5-9B1B-9DD676CB3A0F}" destId="{B8D2859A-4D6E-47C5-BE5F-7863752D5950}" srcOrd="1" destOrd="0" presId="urn:microsoft.com/office/officeart/2005/8/layout/hierarchy1"/>
    <dgm:cxn modelId="{F9FA2510-220A-41B9-839F-E6841B77A5E5}" type="presParOf" srcId="{5BC46988-59C4-439F-B1C1-3ED5FBDC9677}" destId="{F99AB0F5-EC08-43C5-B9BD-5319BBBFA84C}" srcOrd="1" destOrd="0" presId="urn:microsoft.com/office/officeart/2005/8/layout/hierarchy1"/>
    <dgm:cxn modelId="{3678F985-B685-4907-927F-B506F0556C79}" type="presParOf" srcId="{D40FE6E9-853F-419E-AD9F-1312668C4006}" destId="{4C9D4B01-25EE-4AF6-A6C2-0C1941EB21EF}" srcOrd="10" destOrd="0" presId="urn:microsoft.com/office/officeart/2005/8/layout/hierarchy1"/>
    <dgm:cxn modelId="{4A0A032F-8C7D-40C2-A98A-E51F98C32CA4}" type="presParOf" srcId="{D40FE6E9-853F-419E-AD9F-1312668C4006}" destId="{A2A56585-984C-4C7B-8841-88CCAFCF3C18}" srcOrd="11" destOrd="0" presId="urn:microsoft.com/office/officeart/2005/8/layout/hierarchy1"/>
    <dgm:cxn modelId="{8E98CC6C-93B0-40A1-B296-8E65CF8CF95D}" type="presParOf" srcId="{A2A56585-984C-4C7B-8841-88CCAFCF3C18}" destId="{E00A641E-D648-453E-8FA1-2A2510BC150D}" srcOrd="0" destOrd="0" presId="urn:microsoft.com/office/officeart/2005/8/layout/hierarchy1"/>
    <dgm:cxn modelId="{737A250A-FE5F-4950-96D4-FE469CDD7B41}" type="presParOf" srcId="{E00A641E-D648-453E-8FA1-2A2510BC150D}" destId="{4199C7B2-F5E4-48A5-B81C-932664F21A74}" srcOrd="0" destOrd="0" presId="urn:microsoft.com/office/officeart/2005/8/layout/hierarchy1"/>
    <dgm:cxn modelId="{A7D5C5AD-7172-4F47-B38F-E3D84E0FEBFE}" type="presParOf" srcId="{E00A641E-D648-453E-8FA1-2A2510BC150D}" destId="{58478D0A-F9A8-4A01-860A-5EA6A3BE692A}" srcOrd="1" destOrd="0" presId="urn:microsoft.com/office/officeart/2005/8/layout/hierarchy1"/>
    <dgm:cxn modelId="{A2AE101F-B673-49DF-8865-54FEF419197B}" type="presParOf" srcId="{A2A56585-984C-4C7B-8841-88CCAFCF3C18}" destId="{02E14A6F-F5BF-4833-A893-68D422D57583}" srcOrd="1" destOrd="0" presId="urn:microsoft.com/office/officeart/2005/8/layout/hierarchy1"/>
    <dgm:cxn modelId="{5351B9E9-054C-4D16-B117-526E95276C2E}" type="presParOf" srcId="{D40FE6E9-853F-419E-AD9F-1312668C4006}" destId="{3FB4375A-5AC3-41CE-B178-D265D1B93D38}" srcOrd="12" destOrd="0" presId="urn:microsoft.com/office/officeart/2005/8/layout/hierarchy1"/>
    <dgm:cxn modelId="{BC6B8CD4-403C-40D5-843D-2C5D362B7A36}" type="presParOf" srcId="{D40FE6E9-853F-419E-AD9F-1312668C4006}" destId="{4704FD13-ADD4-4909-8C25-9A246E0BD486}" srcOrd="13" destOrd="0" presId="urn:microsoft.com/office/officeart/2005/8/layout/hierarchy1"/>
    <dgm:cxn modelId="{4F4A5FB6-8A69-4385-9233-2C99DEC93DC2}" type="presParOf" srcId="{4704FD13-ADD4-4909-8C25-9A246E0BD486}" destId="{BDA7113D-4C56-442A-8E3C-C55538AA978F}" srcOrd="0" destOrd="0" presId="urn:microsoft.com/office/officeart/2005/8/layout/hierarchy1"/>
    <dgm:cxn modelId="{C81D1D33-9EA3-4AC5-83C4-AFCF1DB48A74}" type="presParOf" srcId="{BDA7113D-4C56-442A-8E3C-C55538AA978F}" destId="{FFF2C06F-2CFC-462C-AD8D-B1C65C5DF6D2}" srcOrd="0" destOrd="0" presId="urn:microsoft.com/office/officeart/2005/8/layout/hierarchy1"/>
    <dgm:cxn modelId="{7192499D-1C0F-4EE9-9FC2-8ED9EADDD863}" type="presParOf" srcId="{BDA7113D-4C56-442A-8E3C-C55538AA978F}" destId="{7D929DCB-7FB7-4DC9-8690-569ED266960A}" srcOrd="1" destOrd="0" presId="urn:microsoft.com/office/officeart/2005/8/layout/hierarchy1"/>
    <dgm:cxn modelId="{E6C94682-F4B1-46F8-8DB7-B459C36217D4}" type="presParOf" srcId="{4704FD13-ADD4-4909-8C25-9A246E0BD486}" destId="{5C650EDE-712D-4793-A9AB-963099BB5933}" srcOrd="1" destOrd="0" presId="urn:microsoft.com/office/officeart/2005/8/layout/hierarchy1"/>
    <dgm:cxn modelId="{5FD2EE1E-BB82-4ECA-9815-8A424B8217C4}" type="presParOf" srcId="{D40FE6E9-853F-419E-AD9F-1312668C4006}" destId="{FD597AF8-93FC-4220-BB2C-722204144608}" srcOrd="14" destOrd="0" presId="urn:microsoft.com/office/officeart/2005/8/layout/hierarchy1"/>
    <dgm:cxn modelId="{33C6894E-C0D4-417B-BE9E-94E51AEC405F}" type="presParOf" srcId="{D40FE6E9-853F-419E-AD9F-1312668C4006}" destId="{3624BF71-DF96-455D-B5A5-E65146F6E902}" srcOrd="15" destOrd="0" presId="urn:microsoft.com/office/officeart/2005/8/layout/hierarchy1"/>
    <dgm:cxn modelId="{A3E28B32-5F05-41D1-9AA9-5D56F2FE0313}" type="presParOf" srcId="{3624BF71-DF96-455D-B5A5-E65146F6E902}" destId="{9E0D4147-5DC1-4A4C-9FDC-D35C71D2527B}" srcOrd="0" destOrd="0" presId="urn:microsoft.com/office/officeart/2005/8/layout/hierarchy1"/>
    <dgm:cxn modelId="{90DE8E5D-70CC-43C0-930B-E1DD84B470A3}" type="presParOf" srcId="{9E0D4147-5DC1-4A4C-9FDC-D35C71D2527B}" destId="{E95A4BD2-0005-45D1-B45A-D62DE221B361}" srcOrd="0" destOrd="0" presId="urn:microsoft.com/office/officeart/2005/8/layout/hierarchy1"/>
    <dgm:cxn modelId="{AA25A771-BA66-4D32-9EAB-4B98A8B67C3E}" type="presParOf" srcId="{9E0D4147-5DC1-4A4C-9FDC-D35C71D2527B}" destId="{D8C223B3-3322-49FB-B981-FC147B8FF5E3}" srcOrd="1" destOrd="0" presId="urn:microsoft.com/office/officeart/2005/8/layout/hierarchy1"/>
    <dgm:cxn modelId="{F1D1934B-AD65-49EB-B1BC-E69288EE4BB0}" type="presParOf" srcId="{3624BF71-DF96-455D-B5A5-E65146F6E902}" destId="{462E4230-19AF-488D-9A23-1F8DDABB690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530601-8C0C-4238-BB59-BA2CAE13A44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A3C2F39-491D-4989-9C2C-24052C1BBD81}">
      <dgm:prSet/>
      <dgm:spPr/>
      <dgm:t>
        <a:bodyPr/>
        <a:lstStyle/>
        <a:p>
          <a:r>
            <a:rPr lang="fr-FR"/>
            <a:t>SCI</a:t>
          </a:r>
        </a:p>
      </dgm:t>
    </dgm:pt>
    <dgm:pt modelId="{E50A8847-6CB8-4492-BC12-EEF9A52491CC}" type="parTrans" cxnId="{6EFF04BD-A1A9-43E8-B0C5-4B2F611DD350}">
      <dgm:prSet/>
      <dgm:spPr/>
      <dgm:t>
        <a:bodyPr/>
        <a:lstStyle/>
        <a:p>
          <a:endParaRPr lang="fr-FR"/>
        </a:p>
      </dgm:t>
    </dgm:pt>
    <dgm:pt modelId="{DDA91799-2D1F-48EE-975C-09A0DEC66AE0}" type="sibTrans" cxnId="{6EFF04BD-A1A9-43E8-B0C5-4B2F611DD350}">
      <dgm:prSet/>
      <dgm:spPr/>
      <dgm:t>
        <a:bodyPr/>
        <a:lstStyle/>
        <a:p>
          <a:endParaRPr lang="fr-FR"/>
        </a:p>
      </dgm:t>
    </dgm:pt>
    <dgm:pt modelId="{5BCF67B2-27C6-49D4-BBC2-746BCBA3F0AE}">
      <dgm:prSet/>
      <dgm:spPr/>
      <dgm:t>
        <a:bodyPr/>
        <a:lstStyle/>
        <a:p>
          <a:r>
            <a:rPr lang="fr-FR" dirty="0"/>
            <a:t>COUVE-DUMEZ</a:t>
          </a:r>
        </a:p>
      </dgm:t>
    </dgm:pt>
    <dgm:pt modelId="{0D41BDD4-EF3A-429B-B10D-9CD1E3103CCB}" type="parTrans" cxnId="{7C4FBCC8-1BBD-4F78-8DAB-A511F8953F47}">
      <dgm:prSet/>
      <dgm:spPr/>
      <dgm:t>
        <a:bodyPr/>
        <a:lstStyle/>
        <a:p>
          <a:endParaRPr lang="fr-FR"/>
        </a:p>
      </dgm:t>
    </dgm:pt>
    <dgm:pt modelId="{8E3EA2BE-BB06-485F-83DC-A14114BDB3B0}" type="sibTrans" cxnId="{7C4FBCC8-1BBD-4F78-8DAB-A511F8953F47}">
      <dgm:prSet/>
      <dgm:spPr/>
      <dgm:t>
        <a:bodyPr/>
        <a:lstStyle/>
        <a:p>
          <a:endParaRPr lang="fr-FR"/>
        </a:p>
      </dgm:t>
    </dgm:pt>
    <dgm:pt modelId="{5220294C-0EA4-45BF-B55D-D0B33EE71F51}">
      <dgm:prSet/>
      <dgm:spPr/>
      <dgm:t>
        <a:bodyPr/>
        <a:lstStyle/>
        <a:p>
          <a:r>
            <a:rPr lang="fr-FR" dirty="0"/>
            <a:t>Démembrement</a:t>
          </a:r>
        </a:p>
      </dgm:t>
    </dgm:pt>
    <dgm:pt modelId="{90C812B9-AC7D-455C-937C-9BDDD5DA5136}" type="parTrans" cxnId="{7B861643-191B-4F26-A3ED-47E98AF8F8C4}">
      <dgm:prSet/>
      <dgm:spPr/>
      <dgm:t>
        <a:bodyPr/>
        <a:lstStyle/>
        <a:p>
          <a:endParaRPr lang="fr-FR"/>
        </a:p>
      </dgm:t>
    </dgm:pt>
    <dgm:pt modelId="{95448A25-02F4-469C-99EE-32AB18ED0ED2}" type="sibTrans" cxnId="{7B861643-191B-4F26-A3ED-47E98AF8F8C4}">
      <dgm:prSet/>
      <dgm:spPr/>
      <dgm:t>
        <a:bodyPr/>
        <a:lstStyle/>
        <a:p>
          <a:endParaRPr lang="fr-FR"/>
        </a:p>
      </dgm:t>
    </dgm:pt>
    <dgm:pt modelId="{9F2A4347-A855-410E-9B50-B02528344989}">
      <dgm:prSet/>
      <dgm:spPr/>
      <dgm:t>
        <a:bodyPr/>
        <a:lstStyle/>
        <a:p>
          <a:r>
            <a:rPr lang="fr-FR" dirty="0"/>
            <a:t>Dépôts de Garantie</a:t>
          </a:r>
        </a:p>
      </dgm:t>
    </dgm:pt>
    <dgm:pt modelId="{04856C8E-EC07-46D8-B2D5-DFBB473E56EA}" type="parTrans" cxnId="{F4EDA708-1F13-4927-90CF-2E37D8B92294}">
      <dgm:prSet/>
      <dgm:spPr/>
      <dgm:t>
        <a:bodyPr/>
        <a:lstStyle/>
        <a:p>
          <a:endParaRPr lang="fr-FR"/>
        </a:p>
      </dgm:t>
    </dgm:pt>
    <dgm:pt modelId="{0C1255CC-3508-4491-9CBE-983D15C5AE12}" type="sibTrans" cxnId="{F4EDA708-1F13-4927-90CF-2E37D8B92294}">
      <dgm:prSet/>
      <dgm:spPr/>
      <dgm:t>
        <a:bodyPr/>
        <a:lstStyle/>
        <a:p>
          <a:endParaRPr lang="fr-FR"/>
        </a:p>
      </dgm:t>
    </dgm:pt>
    <dgm:pt modelId="{6A391491-483C-4696-ADC3-1B5A39638AB5}">
      <dgm:prSet/>
      <dgm:spPr/>
      <dgm:t>
        <a:bodyPr/>
        <a:lstStyle/>
        <a:p>
          <a:r>
            <a:rPr lang="fr-FR" dirty="0"/>
            <a:t>DGL</a:t>
          </a:r>
        </a:p>
      </dgm:t>
    </dgm:pt>
    <dgm:pt modelId="{922855B2-245A-4593-B342-CC0CE724D153}" type="parTrans" cxnId="{82A48B76-39F7-47D5-AA93-B7BE199C630A}">
      <dgm:prSet/>
      <dgm:spPr/>
      <dgm:t>
        <a:bodyPr/>
        <a:lstStyle/>
        <a:p>
          <a:endParaRPr lang="fr-FR"/>
        </a:p>
      </dgm:t>
    </dgm:pt>
    <dgm:pt modelId="{565A116C-86CB-4DEA-AD46-9E36291CF28E}" type="sibTrans" cxnId="{82A48B76-39F7-47D5-AA93-B7BE199C630A}">
      <dgm:prSet/>
      <dgm:spPr/>
      <dgm:t>
        <a:bodyPr/>
        <a:lstStyle/>
        <a:p>
          <a:endParaRPr lang="fr-FR"/>
        </a:p>
      </dgm:t>
    </dgm:pt>
    <dgm:pt modelId="{DD7750A2-02D8-4CB2-B03E-D05567D88B79}">
      <dgm:prSet/>
      <dgm:spPr/>
      <dgm:t>
        <a:bodyPr/>
        <a:lstStyle/>
        <a:p>
          <a:r>
            <a:rPr lang="fr-FR" dirty="0" err="1"/>
            <a:t>Dosclasseur</a:t>
          </a:r>
          <a:endParaRPr lang="fr-FR" dirty="0"/>
        </a:p>
      </dgm:t>
    </dgm:pt>
    <dgm:pt modelId="{0DEC38F1-E9D4-443F-ADB0-545A72D5C532}" type="parTrans" cxnId="{D81D1C4D-9BEA-4746-A9F0-DB0FFEB5627F}">
      <dgm:prSet/>
      <dgm:spPr/>
      <dgm:t>
        <a:bodyPr/>
        <a:lstStyle/>
        <a:p>
          <a:endParaRPr lang="fr-FR"/>
        </a:p>
      </dgm:t>
    </dgm:pt>
    <dgm:pt modelId="{59185130-E6E9-4220-B30D-FAEBC1D30670}" type="sibTrans" cxnId="{D81D1C4D-9BEA-4746-A9F0-DB0FFEB5627F}">
      <dgm:prSet/>
      <dgm:spPr/>
      <dgm:t>
        <a:bodyPr/>
        <a:lstStyle/>
        <a:p>
          <a:endParaRPr lang="fr-FR"/>
        </a:p>
      </dgm:t>
    </dgm:pt>
    <dgm:pt modelId="{FEBC66B6-FC33-44F1-B1EF-0D7521D3B382}">
      <dgm:prSet/>
      <dgm:spPr/>
      <dgm:t>
        <a:bodyPr/>
        <a:lstStyle/>
        <a:p>
          <a:r>
            <a:rPr lang="fr-FR" dirty="0"/>
            <a:t>EDF</a:t>
          </a:r>
        </a:p>
      </dgm:t>
    </dgm:pt>
    <dgm:pt modelId="{DE340DC9-E923-4E6A-AD60-32F33CFDCC48}" type="parTrans" cxnId="{8458C391-6B5C-4C2E-B1A9-E7F7C5741E30}">
      <dgm:prSet/>
      <dgm:spPr/>
      <dgm:t>
        <a:bodyPr/>
        <a:lstStyle/>
        <a:p>
          <a:endParaRPr lang="fr-FR"/>
        </a:p>
      </dgm:t>
    </dgm:pt>
    <dgm:pt modelId="{1A44235E-49CC-4694-BBF5-1802CC5AF24F}" type="sibTrans" cxnId="{8458C391-6B5C-4C2E-B1A9-E7F7C5741E30}">
      <dgm:prSet/>
      <dgm:spPr/>
      <dgm:t>
        <a:bodyPr/>
        <a:lstStyle/>
        <a:p>
          <a:endParaRPr lang="fr-FR"/>
        </a:p>
      </dgm:t>
    </dgm:pt>
    <dgm:pt modelId="{AB92A6E2-3C66-4454-98AC-6910EABCC661}">
      <dgm:prSet/>
      <dgm:spPr/>
      <dgm:t>
        <a:bodyPr/>
        <a:lstStyle/>
        <a:p>
          <a:r>
            <a:rPr lang="fr-FR" dirty="0"/>
            <a:t>ET IFI SCI</a:t>
          </a:r>
        </a:p>
      </dgm:t>
    </dgm:pt>
    <dgm:pt modelId="{920CDFB5-163A-40F1-B51D-6C1962B7E605}" type="parTrans" cxnId="{0A080255-04FD-4FC2-8373-13B00908B694}">
      <dgm:prSet/>
      <dgm:spPr/>
      <dgm:t>
        <a:bodyPr/>
        <a:lstStyle/>
        <a:p>
          <a:endParaRPr lang="fr-FR"/>
        </a:p>
      </dgm:t>
    </dgm:pt>
    <dgm:pt modelId="{9E4B4516-7AB0-43A3-B857-8AC87D44BA35}" type="sibTrans" cxnId="{0A080255-04FD-4FC2-8373-13B00908B694}">
      <dgm:prSet/>
      <dgm:spPr/>
      <dgm:t>
        <a:bodyPr/>
        <a:lstStyle/>
        <a:p>
          <a:endParaRPr lang="fr-FR"/>
        </a:p>
      </dgm:t>
    </dgm:pt>
    <dgm:pt modelId="{AFACEB7F-47AF-46E7-9E00-B24BB9F2F937}">
      <dgm:prSet/>
      <dgm:spPr/>
      <dgm:t>
        <a:bodyPr/>
        <a:lstStyle/>
        <a:p>
          <a:r>
            <a:rPr lang="fr-FR" dirty="0"/>
            <a:t>Expertise Immobilière</a:t>
          </a:r>
        </a:p>
      </dgm:t>
    </dgm:pt>
    <dgm:pt modelId="{DC536124-4F2C-4E4B-9D31-42539A536776}" type="parTrans" cxnId="{C3A86E1A-078D-42B6-B08B-F013D1B00F46}">
      <dgm:prSet/>
      <dgm:spPr/>
      <dgm:t>
        <a:bodyPr/>
        <a:lstStyle/>
        <a:p>
          <a:endParaRPr lang="fr-FR"/>
        </a:p>
      </dgm:t>
    </dgm:pt>
    <dgm:pt modelId="{C89F6214-003D-4EF3-ACBE-F18B51BFC4D6}" type="sibTrans" cxnId="{C3A86E1A-078D-42B6-B08B-F013D1B00F46}">
      <dgm:prSet/>
      <dgm:spPr/>
      <dgm:t>
        <a:bodyPr/>
        <a:lstStyle/>
        <a:p>
          <a:endParaRPr lang="fr-FR"/>
        </a:p>
      </dgm:t>
    </dgm:pt>
    <dgm:pt modelId="{4AE8067A-B3FF-4846-A80E-C6A61396D207}" type="pres">
      <dgm:prSet presAssocID="{C5530601-8C0C-4238-BB59-BA2CAE13A44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7F74B37-D60B-4815-9EAF-4F700AA5F0FD}" type="pres">
      <dgm:prSet presAssocID="{CA3C2F39-491D-4989-9C2C-24052C1BBD81}" presName="hierRoot1" presStyleCnt="0"/>
      <dgm:spPr/>
    </dgm:pt>
    <dgm:pt modelId="{32C05A8D-4E2B-46C4-A08F-C2CE57CAB042}" type="pres">
      <dgm:prSet presAssocID="{CA3C2F39-491D-4989-9C2C-24052C1BBD81}" presName="composite" presStyleCnt="0"/>
      <dgm:spPr/>
    </dgm:pt>
    <dgm:pt modelId="{0D793276-DBCD-4200-98E5-C7EE7CD710EB}" type="pres">
      <dgm:prSet presAssocID="{CA3C2F39-491D-4989-9C2C-24052C1BBD81}" presName="background" presStyleLbl="node0" presStyleIdx="0" presStyleCnt="1"/>
      <dgm:spPr/>
    </dgm:pt>
    <dgm:pt modelId="{D34D1BBB-76D7-4EB3-A72C-E2E7FD06B6D7}" type="pres">
      <dgm:prSet presAssocID="{CA3C2F39-491D-4989-9C2C-24052C1BBD81}" presName="text" presStyleLbl="fgAcc0" presStyleIdx="0" presStyleCnt="1">
        <dgm:presLayoutVars>
          <dgm:chPref val="3"/>
        </dgm:presLayoutVars>
      </dgm:prSet>
      <dgm:spPr/>
    </dgm:pt>
    <dgm:pt modelId="{D40FE6E9-853F-419E-AD9F-1312668C4006}" type="pres">
      <dgm:prSet presAssocID="{CA3C2F39-491D-4989-9C2C-24052C1BBD81}" presName="hierChild2" presStyleCnt="0"/>
      <dgm:spPr/>
    </dgm:pt>
    <dgm:pt modelId="{A0E27F44-9BBB-4133-841F-B672EE6FC8D4}" type="pres">
      <dgm:prSet presAssocID="{0D41BDD4-EF3A-429B-B10D-9CD1E3103CCB}" presName="Name10" presStyleLbl="parChTrans1D2" presStyleIdx="0" presStyleCnt="8"/>
      <dgm:spPr/>
    </dgm:pt>
    <dgm:pt modelId="{B4C4AE59-FB9E-43F3-8015-B61C962E2BAB}" type="pres">
      <dgm:prSet presAssocID="{5BCF67B2-27C6-49D4-BBC2-746BCBA3F0AE}" presName="hierRoot2" presStyleCnt="0"/>
      <dgm:spPr/>
    </dgm:pt>
    <dgm:pt modelId="{8892967B-3B99-442D-9156-0140767841F1}" type="pres">
      <dgm:prSet presAssocID="{5BCF67B2-27C6-49D4-BBC2-746BCBA3F0AE}" presName="composite2" presStyleCnt="0"/>
      <dgm:spPr/>
    </dgm:pt>
    <dgm:pt modelId="{4E672868-11D1-420D-8642-9E1E194D8F63}" type="pres">
      <dgm:prSet presAssocID="{5BCF67B2-27C6-49D4-BBC2-746BCBA3F0AE}" presName="background2" presStyleLbl="node2" presStyleIdx="0" presStyleCnt="8"/>
      <dgm:spPr/>
    </dgm:pt>
    <dgm:pt modelId="{D972E7D8-33C3-4765-9E9A-E5AE022F02FC}" type="pres">
      <dgm:prSet presAssocID="{5BCF67B2-27C6-49D4-BBC2-746BCBA3F0AE}" presName="text2" presStyleLbl="fgAcc2" presStyleIdx="0" presStyleCnt="8">
        <dgm:presLayoutVars>
          <dgm:chPref val="3"/>
        </dgm:presLayoutVars>
      </dgm:prSet>
      <dgm:spPr/>
    </dgm:pt>
    <dgm:pt modelId="{FF5C0776-1FFD-4F88-A128-6C151A701652}" type="pres">
      <dgm:prSet presAssocID="{5BCF67B2-27C6-49D4-BBC2-746BCBA3F0AE}" presName="hierChild3" presStyleCnt="0"/>
      <dgm:spPr/>
    </dgm:pt>
    <dgm:pt modelId="{7767DC1F-EEDA-403F-890E-E238A7766B54}" type="pres">
      <dgm:prSet presAssocID="{90C812B9-AC7D-455C-937C-9BDDD5DA5136}" presName="Name10" presStyleLbl="parChTrans1D2" presStyleIdx="1" presStyleCnt="8"/>
      <dgm:spPr/>
    </dgm:pt>
    <dgm:pt modelId="{8E5B8FD5-72EF-4C0C-80A5-5BC947742E62}" type="pres">
      <dgm:prSet presAssocID="{5220294C-0EA4-45BF-B55D-D0B33EE71F51}" presName="hierRoot2" presStyleCnt="0"/>
      <dgm:spPr/>
    </dgm:pt>
    <dgm:pt modelId="{D35EF21F-86E6-4F32-B7EC-5971AF013BF4}" type="pres">
      <dgm:prSet presAssocID="{5220294C-0EA4-45BF-B55D-D0B33EE71F51}" presName="composite2" presStyleCnt="0"/>
      <dgm:spPr/>
    </dgm:pt>
    <dgm:pt modelId="{CB8859EC-62ED-4617-8E1D-8DA18AB87E80}" type="pres">
      <dgm:prSet presAssocID="{5220294C-0EA4-45BF-B55D-D0B33EE71F51}" presName="background2" presStyleLbl="node2" presStyleIdx="1" presStyleCnt="8"/>
      <dgm:spPr/>
    </dgm:pt>
    <dgm:pt modelId="{41E90989-EB92-4CA0-B5AF-2FEC8CC9B46C}" type="pres">
      <dgm:prSet presAssocID="{5220294C-0EA4-45BF-B55D-D0B33EE71F51}" presName="text2" presStyleLbl="fgAcc2" presStyleIdx="1" presStyleCnt="8">
        <dgm:presLayoutVars>
          <dgm:chPref val="3"/>
        </dgm:presLayoutVars>
      </dgm:prSet>
      <dgm:spPr/>
    </dgm:pt>
    <dgm:pt modelId="{AA7DE34C-9CB4-479F-B22A-1FAE9B42BEDF}" type="pres">
      <dgm:prSet presAssocID="{5220294C-0EA4-45BF-B55D-D0B33EE71F51}" presName="hierChild3" presStyleCnt="0"/>
      <dgm:spPr/>
    </dgm:pt>
    <dgm:pt modelId="{A67EE445-383D-4500-91F6-A958E996D709}" type="pres">
      <dgm:prSet presAssocID="{04856C8E-EC07-46D8-B2D5-DFBB473E56EA}" presName="Name10" presStyleLbl="parChTrans1D2" presStyleIdx="2" presStyleCnt="8"/>
      <dgm:spPr/>
    </dgm:pt>
    <dgm:pt modelId="{B5195C50-F3DE-4390-9E5E-C4ED02867748}" type="pres">
      <dgm:prSet presAssocID="{9F2A4347-A855-410E-9B50-B02528344989}" presName="hierRoot2" presStyleCnt="0"/>
      <dgm:spPr/>
    </dgm:pt>
    <dgm:pt modelId="{263D09A8-ABEC-49A8-B085-4A23BA2367A3}" type="pres">
      <dgm:prSet presAssocID="{9F2A4347-A855-410E-9B50-B02528344989}" presName="composite2" presStyleCnt="0"/>
      <dgm:spPr/>
    </dgm:pt>
    <dgm:pt modelId="{A74F4FA8-CFD2-4102-9376-6B52FE20EBC9}" type="pres">
      <dgm:prSet presAssocID="{9F2A4347-A855-410E-9B50-B02528344989}" presName="background2" presStyleLbl="node2" presStyleIdx="2" presStyleCnt="8"/>
      <dgm:spPr/>
    </dgm:pt>
    <dgm:pt modelId="{D6E56DD7-96B0-4F6F-A761-AD2DDA05546A}" type="pres">
      <dgm:prSet presAssocID="{9F2A4347-A855-410E-9B50-B02528344989}" presName="text2" presStyleLbl="fgAcc2" presStyleIdx="2" presStyleCnt="8">
        <dgm:presLayoutVars>
          <dgm:chPref val="3"/>
        </dgm:presLayoutVars>
      </dgm:prSet>
      <dgm:spPr/>
    </dgm:pt>
    <dgm:pt modelId="{96AFC6E2-AB25-4D9C-B3A9-D0BC558BA4C9}" type="pres">
      <dgm:prSet presAssocID="{9F2A4347-A855-410E-9B50-B02528344989}" presName="hierChild3" presStyleCnt="0"/>
      <dgm:spPr/>
    </dgm:pt>
    <dgm:pt modelId="{BACE0084-51F9-4FCC-9056-5E57A4B56B22}" type="pres">
      <dgm:prSet presAssocID="{922855B2-245A-4593-B342-CC0CE724D153}" presName="Name10" presStyleLbl="parChTrans1D2" presStyleIdx="3" presStyleCnt="8"/>
      <dgm:spPr/>
    </dgm:pt>
    <dgm:pt modelId="{2B09F071-BB69-4B31-8EF6-682641987361}" type="pres">
      <dgm:prSet presAssocID="{6A391491-483C-4696-ADC3-1B5A39638AB5}" presName="hierRoot2" presStyleCnt="0"/>
      <dgm:spPr/>
    </dgm:pt>
    <dgm:pt modelId="{E0A131E0-2997-4FAF-9401-74B6FC2EE25D}" type="pres">
      <dgm:prSet presAssocID="{6A391491-483C-4696-ADC3-1B5A39638AB5}" presName="composite2" presStyleCnt="0"/>
      <dgm:spPr/>
    </dgm:pt>
    <dgm:pt modelId="{B98377DF-2DC4-4E3C-84E7-68144ADBF1A1}" type="pres">
      <dgm:prSet presAssocID="{6A391491-483C-4696-ADC3-1B5A39638AB5}" presName="background2" presStyleLbl="node2" presStyleIdx="3" presStyleCnt="8"/>
      <dgm:spPr/>
    </dgm:pt>
    <dgm:pt modelId="{71C01D85-1B70-47A0-8DC8-F7A78271C146}" type="pres">
      <dgm:prSet presAssocID="{6A391491-483C-4696-ADC3-1B5A39638AB5}" presName="text2" presStyleLbl="fgAcc2" presStyleIdx="3" presStyleCnt="8">
        <dgm:presLayoutVars>
          <dgm:chPref val="3"/>
        </dgm:presLayoutVars>
      </dgm:prSet>
      <dgm:spPr/>
    </dgm:pt>
    <dgm:pt modelId="{F53394C1-B2F4-4903-8220-457E34D5BC23}" type="pres">
      <dgm:prSet presAssocID="{6A391491-483C-4696-ADC3-1B5A39638AB5}" presName="hierChild3" presStyleCnt="0"/>
      <dgm:spPr/>
    </dgm:pt>
    <dgm:pt modelId="{50995109-E3EC-4DB1-A037-1609DB8A5C7F}" type="pres">
      <dgm:prSet presAssocID="{0DEC38F1-E9D4-443F-ADB0-545A72D5C532}" presName="Name10" presStyleLbl="parChTrans1D2" presStyleIdx="4" presStyleCnt="8"/>
      <dgm:spPr/>
    </dgm:pt>
    <dgm:pt modelId="{FEDB61A0-4533-4F18-91D5-61775F95325D}" type="pres">
      <dgm:prSet presAssocID="{DD7750A2-02D8-4CB2-B03E-D05567D88B79}" presName="hierRoot2" presStyleCnt="0"/>
      <dgm:spPr/>
    </dgm:pt>
    <dgm:pt modelId="{2A4D6C64-9691-44E2-91F9-45BAF23C1BFB}" type="pres">
      <dgm:prSet presAssocID="{DD7750A2-02D8-4CB2-B03E-D05567D88B79}" presName="composite2" presStyleCnt="0"/>
      <dgm:spPr/>
    </dgm:pt>
    <dgm:pt modelId="{6B74DC88-92C7-46CF-8C6D-0A709F611A56}" type="pres">
      <dgm:prSet presAssocID="{DD7750A2-02D8-4CB2-B03E-D05567D88B79}" presName="background2" presStyleLbl="node2" presStyleIdx="4" presStyleCnt="8"/>
      <dgm:spPr/>
    </dgm:pt>
    <dgm:pt modelId="{61DC5274-B87F-4686-8D7D-2380A036592B}" type="pres">
      <dgm:prSet presAssocID="{DD7750A2-02D8-4CB2-B03E-D05567D88B79}" presName="text2" presStyleLbl="fgAcc2" presStyleIdx="4" presStyleCnt="8">
        <dgm:presLayoutVars>
          <dgm:chPref val="3"/>
        </dgm:presLayoutVars>
      </dgm:prSet>
      <dgm:spPr/>
    </dgm:pt>
    <dgm:pt modelId="{D5BA310E-D6DA-4249-BC23-48F08F929C71}" type="pres">
      <dgm:prSet presAssocID="{DD7750A2-02D8-4CB2-B03E-D05567D88B79}" presName="hierChild3" presStyleCnt="0"/>
      <dgm:spPr/>
    </dgm:pt>
    <dgm:pt modelId="{94FA0321-FD49-4D16-A520-D084D1779F43}" type="pres">
      <dgm:prSet presAssocID="{DE340DC9-E923-4E6A-AD60-32F33CFDCC48}" presName="Name10" presStyleLbl="parChTrans1D2" presStyleIdx="5" presStyleCnt="8"/>
      <dgm:spPr/>
    </dgm:pt>
    <dgm:pt modelId="{191E2AA4-4E61-4716-9A4D-1CA5E6E5AF7C}" type="pres">
      <dgm:prSet presAssocID="{FEBC66B6-FC33-44F1-B1EF-0D7521D3B382}" presName="hierRoot2" presStyleCnt="0"/>
      <dgm:spPr/>
    </dgm:pt>
    <dgm:pt modelId="{982A4C7D-BFB0-4D68-AE75-2BA8BB94E63B}" type="pres">
      <dgm:prSet presAssocID="{FEBC66B6-FC33-44F1-B1EF-0D7521D3B382}" presName="composite2" presStyleCnt="0"/>
      <dgm:spPr/>
    </dgm:pt>
    <dgm:pt modelId="{252A9D18-6021-4834-B1D0-264842921279}" type="pres">
      <dgm:prSet presAssocID="{FEBC66B6-FC33-44F1-B1EF-0D7521D3B382}" presName="background2" presStyleLbl="node2" presStyleIdx="5" presStyleCnt="8"/>
      <dgm:spPr/>
    </dgm:pt>
    <dgm:pt modelId="{B1C815A9-2CC3-4354-90BE-A4A2623A84A3}" type="pres">
      <dgm:prSet presAssocID="{FEBC66B6-FC33-44F1-B1EF-0D7521D3B382}" presName="text2" presStyleLbl="fgAcc2" presStyleIdx="5" presStyleCnt="8">
        <dgm:presLayoutVars>
          <dgm:chPref val="3"/>
        </dgm:presLayoutVars>
      </dgm:prSet>
      <dgm:spPr/>
    </dgm:pt>
    <dgm:pt modelId="{DA9A9A37-1823-4215-A4AD-32D28930D55B}" type="pres">
      <dgm:prSet presAssocID="{FEBC66B6-FC33-44F1-B1EF-0D7521D3B382}" presName="hierChild3" presStyleCnt="0"/>
      <dgm:spPr/>
    </dgm:pt>
    <dgm:pt modelId="{C54FEBE5-CE81-4DEE-B860-49503B484D74}" type="pres">
      <dgm:prSet presAssocID="{920CDFB5-163A-40F1-B51D-6C1962B7E605}" presName="Name10" presStyleLbl="parChTrans1D2" presStyleIdx="6" presStyleCnt="8"/>
      <dgm:spPr/>
    </dgm:pt>
    <dgm:pt modelId="{2A2F6DE9-C8DD-43C2-857E-23112EFB81A6}" type="pres">
      <dgm:prSet presAssocID="{AB92A6E2-3C66-4454-98AC-6910EABCC661}" presName="hierRoot2" presStyleCnt="0"/>
      <dgm:spPr/>
    </dgm:pt>
    <dgm:pt modelId="{D8714F31-0CE5-4667-AC76-851EC0CBBAF6}" type="pres">
      <dgm:prSet presAssocID="{AB92A6E2-3C66-4454-98AC-6910EABCC661}" presName="composite2" presStyleCnt="0"/>
      <dgm:spPr/>
    </dgm:pt>
    <dgm:pt modelId="{3635F1BA-D4B3-44A7-9439-9E085EDFF849}" type="pres">
      <dgm:prSet presAssocID="{AB92A6E2-3C66-4454-98AC-6910EABCC661}" presName="background2" presStyleLbl="node2" presStyleIdx="6" presStyleCnt="8"/>
      <dgm:spPr/>
    </dgm:pt>
    <dgm:pt modelId="{FD76E55C-6CFF-4F2F-AB9A-66EE3DAC0F97}" type="pres">
      <dgm:prSet presAssocID="{AB92A6E2-3C66-4454-98AC-6910EABCC661}" presName="text2" presStyleLbl="fgAcc2" presStyleIdx="6" presStyleCnt="8">
        <dgm:presLayoutVars>
          <dgm:chPref val="3"/>
        </dgm:presLayoutVars>
      </dgm:prSet>
      <dgm:spPr/>
    </dgm:pt>
    <dgm:pt modelId="{14AB34DF-D34B-4413-B2EA-4ECE30E886A0}" type="pres">
      <dgm:prSet presAssocID="{AB92A6E2-3C66-4454-98AC-6910EABCC661}" presName="hierChild3" presStyleCnt="0"/>
      <dgm:spPr/>
    </dgm:pt>
    <dgm:pt modelId="{DC741A37-8AAF-434C-B5B4-E56E3E6B0B6E}" type="pres">
      <dgm:prSet presAssocID="{DC536124-4F2C-4E4B-9D31-42539A536776}" presName="Name10" presStyleLbl="parChTrans1D2" presStyleIdx="7" presStyleCnt="8"/>
      <dgm:spPr/>
    </dgm:pt>
    <dgm:pt modelId="{DD46B091-2C3C-4971-84B6-2052DD0C74E2}" type="pres">
      <dgm:prSet presAssocID="{AFACEB7F-47AF-46E7-9E00-B24BB9F2F937}" presName="hierRoot2" presStyleCnt="0"/>
      <dgm:spPr/>
    </dgm:pt>
    <dgm:pt modelId="{F59A9C60-F06C-45F5-B1B4-121C1B51F5E3}" type="pres">
      <dgm:prSet presAssocID="{AFACEB7F-47AF-46E7-9E00-B24BB9F2F937}" presName="composite2" presStyleCnt="0"/>
      <dgm:spPr/>
    </dgm:pt>
    <dgm:pt modelId="{A6437411-79FC-4D02-9FF6-07437BF7A1C4}" type="pres">
      <dgm:prSet presAssocID="{AFACEB7F-47AF-46E7-9E00-B24BB9F2F937}" presName="background2" presStyleLbl="node2" presStyleIdx="7" presStyleCnt="8"/>
      <dgm:spPr/>
    </dgm:pt>
    <dgm:pt modelId="{29141F6E-63EC-4AFC-AC79-B99A23E331FC}" type="pres">
      <dgm:prSet presAssocID="{AFACEB7F-47AF-46E7-9E00-B24BB9F2F937}" presName="text2" presStyleLbl="fgAcc2" presStyleIdx="7" presStyleCnt="8">
        <dgm:presLayoutVars>
          <dgm:chPref val="3"/>
        </dgm:presLayoutVars>
      </dgm:prSet>
      <dgm:spPr/>
    </dgm:pt>
    <dgm:pt modelId="{484AE72C-2482-4C45-BCC9-A93DF7CAE4CB}" type="pres">
      <dgm:prSet presAssocID="{AFACEB7F-47AF-46E7-9E00-B24BB9F2F937}" presName="hierChild3" presStyleCnt="0"/>
      <dgm:spPr/>
    </dgm:pt>
  </dgm:ptLst>
  <dgm:cxnLst>
    <dgm:cxn modelId="{2F699D05-9922-4093-BFCF-8B41906EF755}" type="presOf" srcId="{04856C8E-EC07-46D8-B2D5-DFBB473E56EA}" destId="{A67EE445-383D-4500-91F6-A958E996D709}" srcOrd="0" destOrd="0" presId="urn:microsoft.com/office/officeart/2005/8/layout/hierarchy1"/>
    <dgm:cxn modelId="{E9F49406-679A-4065-95A1-4CA07899372F}" type="presOf" srcId="{AB92A6E2-3C66-4454-98AC-6910EABCC661}" destId="{FD76E55C-6CFF-4F2F-AB9A-66EE3DAC0F97}" srcOrd="0" destOrd="0" presId="urn:microsoft.com/office/officeart/2005/8/layout/hierarchy1"/>
    <dgm:cxn modelId="{F4EDA708-1F13-4927-90CF-2E37D8B92294}" srcId="{CA3C2F39-491D-4989-9C2C-24052C1BBD81}" destId="{9F2A4347-A855-410E-9B50-B02528344989}" srcOrd="2" destOrd="0" parTransId="{04856C8E-EC07-46D8-B2D5-DFBB473E56EA}" sibTransId="{0C1255CC-3508-4491-9CBE-983D15C5AE12}"/>
    <dgm:cxn modelId="{C3A86E1A-078D-42B6-B08B-F013D1B00F46}" srcId="{CA3C2F39-491D-4989-9C2C-24052C1BBD81}" destId="{AFACEB7F-47AF-46E7-9E00-B24BB9F2F937}" srcOrd="7" destOrd="0" parTransId="{DC536124-4F2C-4E4B-9D31-42539A536776}" sibTransId="{C89F6214-003D-4EF3-ACBE-F18B51BFC4D6}"/>
    <dgm:cxn modelId="{CCBA8F2A-4506-4A01-88AB-0C1D83957162}" type="presOf" srcId="{AFACEB7F-47AF-46E7-9E00-B24BB9F2F937}" destId="{29141F6E-63EC-4AFC-AC79-B99A23E331FC}" srcOrd="0" destOrd="0" presId="urn:microsoft.com/office/officeart/2005/8/layout/hierarchy1"/>
    <dgm:cxn modelId="{7B861643-191B-4F26-A3ED-47E98AF8F8C4}" srcId="{CA3C2F39-491D-4989-9C2C-24052C1BBD81}" destId="{5220294C-0EA4-45BF-B55D-D0B33EE71F51}" srcOrd="1" destOrd="0" parTransId="{90C812B9-AC7D-455C-937C-9BDDD5DA5136}" sibTransId="{95448A25-02F4-469C-99EE-32AB18ED0ED2}"/>
    <dgm:cxn modelId="{20C6B26A-6F4D-4B67-82CE-8166487345AF}" type="presOf" srcId="{920CDFB5-163A-40F1-B51D-6C1962B7E605}" destId="{C54FEBE5-CE81-4DEE-B860-49503B484D74}" srcOrd="0" destOrd="0" presId="urn:microsoft.com/office/officeart/2005/8/layout/hierarchy1"/>
    <dgm:cxn modelId="{D81D1C4D-9BEA-4746-A9F0-DB0FFEB5627F}" srcId="{CA3C2F39-491D-4989-9C2C-24052C1BBD81}" destId="{DD7750A2-02D8-4CB2-B03E-D05567D88B79}" srcOrd="4" destOrd="0" parTransId="{0DEC38F1-E9D4-443F-ADB0-545A72D5C532}" sibTransId="{59185130-E6E9-4220-B30D-FAEBC1D30670}"/>
    <dgm:cxn modelId="{AC246A51-1E43-471F-AEF1-169A3B46D179}" type="presOf" srcId="{6A391491-483C-4696-ADC3-1B5A39638AB5}" destId="{71C01D85-1B70-47A0-8DC8-F7A78271C146}" srcOrd="0" destOrd="0" presId="urn:microsoft.com/office/officeart/2005/8/layout/hierarchy1"/>
    <dgm:cxn modelId="{AA897C51-6DFE-4F21-BA83-475195A89553}" type="presOf" srcId="{DE340DC9-E923-4E6A-AD60-32F33CFDCC48}" destId="{94FA0321-FD49-4D16-A520-D084D1779F43}" srcOrd="0" destOrd="0" presId="urn:microsoft.com/office/officeart/2005/8/layout/hierarchy1"/>
    <dgm:cxn modelId="{0A080255-04FD-4FC2-8373-13B00908B694}" srcId="{CA3C2F39-491D-4989-9C2C-24052C1BBD81}" destId="{AB92A6E2-3C66-4454-98AC-6910EABCC661}" srcOrd="6" destOrd="0" parTransId="{920CDFB5-163A-40F1-B51D-6C1962B7E605}" sibTransId="{9E4B4516-7AB0-43A3-B857-8AC87D44BA35}"/>
    <dgm:cxn modelId="{82A48B76-39F7-47D5-AA93-B7BE199C630A}" srcId="{CA3C2F39-491D-4989-9C2C-24052C1BBD81}" destId="{6A391491-483C-4696-ADC3-1B5A39638AB5}" srcOrd="3" destOrd="0" parTransId="{922855B2-245A-4593-B342-CC0CE724D153}" sibTransId="{565A116C-86CB-4DEA-AD46-9E36291CF28E}"/>
    <dgm:cxn modelId="{8458C391-6B5C-4C2E-B1A9-E7F7C5741E30}" srcId="{CA3C2F39-491D-4989-9C2C-24052C1BBD81}" destId="{FEBC66B6-FC33-44F1-B1EF-0D7521D3B382}" srcOrd="5" destOrd="0" parTransId="{DE340DC9-E923-4E6A-AD60-32F33CFDCC48}" sibTransId="{1A44235E-49CC-4694-BBF5-1802CC5AF24F}"/>
    <dgm:cxn modelId="{A7C456A0-CA3E-4F3E-8379-77DF03E4977E}" type="presOf" srcId="{DD7750A2-02D8-4CB2-B03E-D05567D88B79}" destId="{61DC5274-B87F-4686-8D7D-2380A036592B}" srcOrd="0" destOrd="0" presId="urn:microsoft.com/office/officeart/2005/8/layout/hierarchy1"/>
    <dgm:cxn modelId="{9D5054A4-BE5D-49AC-80A5-6B2122195C08}" type="presOf" srcId="{C5530601-8C0C-4238-BB59-BA2CAE13A444}" destId="{4AE8067A-B3FF-4846-A80E-C6A61396D207}" srcOrd="0" destOrd="0" presId="urn:microsoft.com/office/officeart/2005/8/layout/hierarchy1"/>
    <dgm:cxn modelId="{C98B7BA6-E874-42DE-8596-E7B01CB3B1FB}" type="presOf" srcId="{90C812B9-AC7D-455C-937C-9BDDD5DA5136}" destId="{7767DC1F-EEDA-403F-890E-E238A7766B54}" srcOrd="0" destOrd="0" presId="urn:microsoft.com/office/officeart/2005/8/layout/hierarchy1"/>
    <dgm:cxn modelId="{853219A9-DA48-4406-8F12-43E85E7AC616}" type="presOf" srcId="{922855B2-245A-4593-B342-CC0CE724D153}" destId="{BACE0084-51F9-4FCC-9056-5E57A4B56B22}" srcOrd="0" destOrd="0" presId="urn:microsoft.com/office/officeart/2005/8/layout/hierarchy1"/>
    <dgm:cxn modelId="{2312C4AB-F3B5-4DF8-BD08-2B0CD98B688B}" type="presOf" srcId="{5BCF67B2-27C6-49D4-BBC2-746BCBA3F0AE}" destId="{D972E7D8-33C3-4765-9E9A-E5AE022F02FC}" srcOrd="0" destOrd="0" presId="urn:microsoft.com/office/officeart/2005/8/layout/hierarchy1"/>
    <dgm:cxn modelId="{6EFF04BD-A1A9-43E8-B0C5-4B2F611DD350}" srcId="{C5530601-8C0C-4238-BB59-BA2CAE13A444}" destId="{CA3C2F39-491D-4989-9C2C-24052C1BBD81}" srcOrd="0" destOrd="0" parTransId="{E50A8847-6CB8-4492-BC12-EEF9A52491CC}" sibTransId="{DDA91799-2D1F-48EE-975C-09A0DEC66AE0}"/>
    <dgm:cxn modelId="{52C2F3C2-7885-4C81-8546-E5A9A269B4DD}" type="presOf" srcId="{CA3C2F39-491D-4989-9C2C-24052C1BBD81}" destId="{D34D1BBB-76D7-4EB3-A72C-E2E7FD06B6D7}" srcOrd="0" destOrd="0" presId="urn:microsoft.com/office/officeart/2005/8/layout/hierarchy1"/>
    <dgm:cxn modelId="{7C4FBCC8-1BBD-4F78-8DAB-A511F8953F47}" srcId="{CA3C2F39-491D-4989-9C2C-24052C1BBD81}" destId="{5BCF67B2-27C6-49D4-BBC2-746BCBA3F0AE}" srcOrd="0" destOrd="0" parTransId="{0D41BDD4-EF3A-429B-B10D-9CD1E3103CCB}" sibTransId="{8E3EA2BE-BB06-485F-83DC-A14114BDB3B0}"/>
    <dgm:cxn modelId="{A9A8FAC9-2194-48D5-80F8-FCE123DE23D6}" type="presOf" srcId="{9F2A4347-A855-410E-9B50-B02528344989}" destId="{D6E56DD7-96B0-4F6F-A761-AD2DDA05546A}" srcOrd="0" destOrd="0" presId="urn:microsoft.com/office/officeart/2005/8/layout/hierarchy1"/>
    <dgm:cxn modelId="{5AA830DB-315D-4B6A-9B36-DFBCF3559BE0}" type="presOf" srcId="{FEBC66B6-FC33-44F1-B1EF-0D7521D3B382}" destId="{B1C815A9-2CC3-4354-90BE-A4A2623A84A3}" srcOrd="0" destOrd="0" presId="urn:microsoft.com/office/officeart/2005/8/layout/hierarchy1"/>
    <dgm:cxn modelId="{7EEC51EA-6AF5-4F5B-A52E-D8D4F02E6D85}" type="presOf" srcId="{0DEC38F1-E9D4-443F-ADB0-545A72D5C532}" destId="{50995109-E3EC-4DB1-A037-1609DB8A5C7F}" srcOrd="0" destOrd="0" presId="urn:microsoft.com/office/officeart/2005/8/layout/hierarchy1"/>
    <dgm:cxn modelId="{ECE3A2EB-B37B-4689-8A56-C7894E9A9D85}" type="presOf" srcId="{DC536124-4F2C-4E4B-9D31-42539A536776}" destId="{DC741A37-8AAF-434C-B5B4-E56E3E6B0B6E}" srcOrd="0" destOrd="0" presId="urn:microsoft.com/office/officeart/2005/8/layout/hierarchy1"/>
    <dgm:cxn modelId="{BE58E5F7-C2C2-45E1-A33B-3381BD2E5278}" type="presOf" srcId="{5220294C-0EA4-45BF-B55D-D0B33EE71F51}" destId="{41E90989-EB92-4CA0-B5AF-2FEC8CC9B46C}" srcOrd="0" destOrd="0" presId="urn:microsoft.com/office/officeart/2005/8/layout/hierarchy1"/>
    <dgm:cxn modelId="{020C94FC-C71A-4657-B36A-0FEDCE23DD82}" type="presOf" srcId="{0D41BDD4-EF3A-429B-B10D-9CD1E3103CCB}" destId="{A0E27F44-9BBB-4133-841F-B672EE6FC8D4}" srcOrd="0" destOrd="0" presId="urn:microsoft.com/office/officeart/2005/8/layout/hierarchy1"/>
    <dgm:cxn modelId="{A9B13B04-2397-4C82-9F31-48C5519A76A6}" type="presParOf" srcId="{4AE8067A-B3FF-4846-A80E-C6A61396D207}" destId="{97F74B37-D60B-4815-9EAF-4F700AA5F0FD}" srcOrd="0" destOrd="0" presId="urn:microsoft.com/office/officeart/2005/8/layout/hierarchy1"/>
    <dgm:cxn modelId="{2307B516-EF4E-4C85-B2AB-D597ECE0A1FE}" type="presParOf" srcId="{97F74B37-D60B-4815-9EAF-4F700AA5F0FD}" destId="{32C05A8D-4E2B-46C4-A08F-C2CE57CAB042}" srcOrd="0" destOrd="0" presId="urn:microsoft.com/office/officeart/2005/8/layout/hierarchy1"/>
    <dgm:cxn modelId="{09F78546-7C2A-4D27-A6BF-D32F310ECA44}" type="presParOf" srcId="{32C05A8D-4E2B-46C4-A08F-C2CE57CAB042}" destId="{0D793276-DBCD-4200-98E5-C7EE7CD710EB}" srcOrd="0" destOrd="0" presId="urn:microsoft.com/office/officeart/2005/8/layout/hierarchy1"/>
    <dgm:cxn modelId="{10698312-B119-4560-8C74-8A070191A941}" type="presParOf" srcId="{32C05A8D-4E2B-46C4-A08F-C2CE57CAB042}" destId="{D34D1BBB-76D7-4EB3-A72C-E2E7FD06B6D7}" srcOrd="1" destOrd="0" presId="urn:microsoft.com/office/officeart/2005/8/layout/hierarchy1"/>
    <dgm:cxn modelId="{7640CFFF-237F-4999-8D77-18AF7D71F776}" type="presParOf" srcId="{97F74B37-D60B-4815-9EAF-4F700AA5F0FD}" destId="{D40FE6E9-853F-419E-AD9F-1312668C4006}" srcOrd="1" destOrd="0" presId="urn:microsoft.com/office/officeart/2005/8/layout/hierarchy1"/>
    <dgm:cxn modelId="{67F37A17-A0F9-4A04-A554-FFF3DC07631D}" type="presParOf" srcId="{D40FE6E9-853F-419E-AD9F-1312668C4006}" destId="{A0E27F44-9BBB-4133-841F-B672EE6FC8D4}" srcOrd="0" destOrd="0" presId="urn:microsoft.com/office/officeart/2005/8/layout/hierarchy1"/>
    <dgm:cxn modelId="{F016B765-861A-42AC-9CF9-2C4D580A7A38}" type="presParOf" srcId="{D40FE6E9-853F-419E-AD9F-1312668C4006}" destId="{B4C4AE59-FB9E-43F3-8015-B61C962E2BAB}" srcOrd="1" destOrd="0" presId="urn:microsoft.com/office/officeart/2005/8/layout/hierarchy1"/>
    <dgm:cxn modelId="{D0C813C1-0AD9-4840-B1D8-6D4E9F287A39}" type="presParOf" srcId="{B4C4AE59-FB9E-43F3-8015-B61C962E2BAB}" destId="{8892967B-3B99-442D-9156-0140767841F1}" srcOrd="0" destOrd="0" presId="urn:microsoft.com/office/officeart/2005/8/layout/hierarchy1"/>
    <dgm:cxn modelId="{56089005-3736-434B-83B3-F149BF75C732}" type="presParOf" srcId="{8892967B-3B99-442D-9156-0140767841F1}" destId="{4E672868-11D1-420D-8642-9E1E194D8F63}" srcOrd="0" destOrd="0" presId="urn:microsoft.com/office/officeart/2005/8/layout/hierarchy1"/>
    <dgm:cxn modelId="{014B11FB-07A3-47EA-B617-88B42A841217}" type="presParOf" srcId="{8892967B-3B99-442D-9156-0140767841F1}" destId="{D972E7D8-33C3-4765-9E9A-E5AE022F02FC}" srcOrd="1" destOrd="0" presId="urn:microsoft.com/office/officeart/2005/8/layout/hierarchy1"/>
    <dgm:cxn modelId="{4ADD5985-9EBD-4266-839F-2A157272F25C}" type="presParOf" srcId="{B4C4AE59-FB9E-43F3-8015-B61C962E2BAB}" destId="{FF5C0776-1FFD-4F88-A128-6C151A701652}" srcOrd="1" destOrd="0" presId="urn:microsoft.com/office/officeart/2005/8/layout/hierarchy1"/>
    <dgm:cxn modelId="{32E54B25-56DA-469A-97FF-568BF5B7172C}" type="presParOf" srcId="{D40FE6E9-853F-419E-AD9F-1312668C4006}" destId="{7767DC1F-EEDA-403F-890E-E238A7766B54}" srcOrd="2" destOrd="0" presId="urn:microsoft.com/office/officeart/2005/8/layout/hierarchy1"/>
    <dgm:cxn modelId="{81B0F356-C1C1-4129-87DE-C9166B793DE1}" type="presParOf" srcId="{D40FE6E9-853F-419E-AD9F-1312668C4006}" destId="{8E5B8FD5-72EF-4C0C-80A5-5BC947742E62}" srcOrd="3" destOrd="0" presId="urn:microsoft.com/office/officeart/2005/8/layout/hierarchy1"/>
    <dgm:cxn modelId="{FEEE02E0-46B8-44BE-B248-D1487B2ED4FD}" type="presParOf" srcId="{8E5B8FD5-72EF-4C0C-80A5-5BC947742E62}" destId="{D35EF21F-86E6-4F32-B7EC-5971AF013BF4}" srcOrd="0" destOrd="0" presId="urn:microsoft.com/office/officeart/2005/8/layout/hierarchy1"/>
    <dgm:cxn modelId="{4EE27559-A68E-4BF8-AEB3-7C6D5E80D2AB}" type="presParOf" srcId="{D35EF21F-86E6-4F32-B7EC-5971AF013BF4}" destId="{CB8859EC-62ED-4617-8E1D-8DA18AB87E80}" srcOrd="0" destOrd="0" presId="urn:microsoft.com/office/officeart/2005/8/layout/hierarchy1"/>
    <dgm:cxn modelId="{D34ED48E-5C0B-4E5D-BD7E-F2802FFAFD52}" type="presParOf" srcId="{D35EF21F-86E6-4F32-B7EC-5971AF013BF4}" destId="{41E90989-EB92-4CA0-B5AF-2FEC8CC9B46C}" srcOrd="1" destOrd="0" presId="urn:microsoft.com/office/officeart/2005/8/layout/hierarchy1"/>
    <dgm:cxn modelId="{5E334340-3191-43FA-A6E7-4D9A41A02B42}" type="presParOf" srcId="{8E5B8FD5-72EF-4C0C-80A5-5BC947742E62}" destId="{AA7DE34C-9CB4-479F-B22A-1FAE9B42BEDF}" srcOrd="1" destOrd="0" presId="urn:microsoft.com/office/officeart/2005/8/layout/hierarchy1"/>
    <dgm:cxn modelId="{BDA0A97F-BF18-4E73-A9ED-97BE1BF37F16}" type="presParOf" srcId="{D40FE6E9-853F-419E-AD9F-1312668C4006}" destId="{A67EE445-383D-4500-91F6-A958E996D709}" srcOrd="4" destOrd="0" presId="urn:microsoft.com/office/officeart/2005/8/layout/hierarchy1"/>
    <dgm:cxn modelId="{7A32428A-168E-4A11-A763-6EE5294624C4}" type="presParOf" srcId="{D40FE6E9-853F-419E-AD9F-1312668C4006}" destId="{B5195C50-F3DE-4390-9E5E-C4ED02867748}" srcOrd="5" destOrd="0" presId="urn:microsoft.com/office/officeart/2005/8/layout/hierarchy1"/>
    <dgm:cxn modelId="{9D4E1B80-6DA3-4FAD-B116-1AE1E970A536}" type="presParOf" srcId="{B5195C50-F3DE-4390-9E5E-C4ED02867748}" destId="{263D09A8-ABEC-49A8-B085-4A23BA2367A3}" srcOrd="0" destOrd="0" presId="urn:microsoft.com/office/officeart/2005/8/layout/hierarchy1"/>
    <dgm:cxn modelId="{FBA19083-D8E0-41B7-9AFD-537A94BE6521}" type="presParOf" srcId="{263D09A8-ABEC-49A8-B085-4A23BA2367A3}" destId="{A74F4FA8-CFD2-4102-9376-6B52FE20EBC9}" srcOrd="0" destOrd="0" presId="urn:microsoft.com/office/officeart/2005/8/layout/hierarchy1"/>
    <dgm:cxn modelId="{AF06AB2F-EB02-4611-9447-0841C8997214}" type="presParOf" srcId="{263D09A8-ABEC-49A8-B085-4A23BA2367A3}" destId="{D6E56DD7-96B0-4F6F-A761-AD2DDA05546A}" srcOrd="1" destOrd="0" presId="urn:microsoft.com/office/officeart/2005/8/layout/hierarchy1"/>
    <dgm:cxn modelId="{E9C715C7-5B95-4DC5-A745-C5E159ABC7A2}" type="presParOf" srcId="{B5195C50-F3DE-4390-9E5E-C4ED02867748}" destId="{96AFC6E2-AB25-4D9C-B3A9-D0BC558BA4C9}" srcOrd="1" destOrd="0" presId="urn:microsoft.com/office/officeart/2005/8/layout/hierarchy1"/>
    <dgm:cxn modelId="{5D7E0C50-7760-4792-A26D-A83A966E1F8D}" type="presParOf" srcId="{D40FE6E9-853F-419E-AD9F-1312668C4006}" destId="{BACE0084-51F9-4FCC-9056-5E57A4B56B22}" srcOrd="6" destOrd="0" presId="urn:microsoft.com/office/officeart/2005/8/layout/hierarchy1"/>
    <dgm:cxn modelId="{C1197EC4-3B5A-4C67-B98C-A8EDE43E0581}" type="presParOf" srcId="{D40FE6E9-853F-419E-AD9F-1312668C4006}" destId="{2B09F071-BB69-4B31-8EF6-682641987361}" srcOrd="7" destOrd="0" presId="urn:microsoft.com/office/officeart/2005/8/layout/hierarchy1"/>
    <dgm:cxn modelId="{05B3D6E4-B888-4655-A3EA-C75B1B2269C2}" type="presParOf" srcId="{2B09F071-BB69-4B31-8EF6-682641987361}" destId="{E0A131E0-2997-4FAF-9401-74B6FC2EE25D}" srcOrd="0" destOrd="0" presId="urn:microsoft.com/office/officeart/2005/8/layout/hierarchy1"/>
    <dgm:cxn modelId="{18E68A14-6ADB-4306-98F9-56FB586C6243}" type="presParOf" srcId="{E0A131E0-2997-4FAF-9401-74B6FC2EE25D}" destId="{B98377DF-2DC4-4E3C-84E7-68144ADBF1A1}" srcOrd="0" destOrd="0" presId="urn:microsoft.com/office/officeart/2005/8/layout/hierarchy1"/>
    <dgm:cxn modelId="{CD2CA1C5-C48D-46A8-906E-3DB9AB5F3FF1}" type="presParOf" srcId="{E0A131E0-2997-4FAF-9401-74B6FC2EE25D}" destId="{71C01D85-1B70-47A0-8DC8-F7A78271C146}" srcOrd="1" destOrd="0" presId="urn:microsoft.com/office/officeart/2005/8/layout/hierarchy1"/>
    <dgm:cxn modelId="{8F0705E4-B3AD-425C-B964-08FD7C1E5961}" type="presParOf" srcId="{2B09F071-BB69-4B31-8EF6-682641987361}" destId="{F53394C1-B2F4-4903-8220-457E34D5BC23}" srcOrd="1" destOrd="0" presId="urn:microsoft.com/office/officeart/2005/8/layout/hierarchy1"/>
    <dgm:cxn modelId="{C932CDEF-208F-40C2-9B9B-612E11CCBA67}" type="presParOf" srcId="{D40FE6E9-853F-419E-AD9F-1312668C4006}" destId="{50995109-E3EC-4DB1-A037-1609DB8A5C7F}" srcOrd="8" destOrd="0" presId="urn:microsoft.com/office/officeart/2005/8/layout/hierarchy1"/>
    <dgm:cxn modelId="{0E99B8C3-FD29-4C50-AA16-CA81F17FC6B9}" type="presParOf" srcId="{D40FE6E9-853F-419E-AD9F-1312668C4006}" destId="{FEDB61A0-4533-4F18-91D5-61775F95325D}" srcOrd="9" destOrd="0" presId="urn:microsoft.com/office/officeart/2005/8/layout/hierarchy1"/>
    <dgm:cxn modelId="{2C92CDEB-DEA6-43E6-B526-982CD2DF4A3B}" type="presParOf" srcId="{FEDB61A0-4533-4F18-91D5-61775F95325D}" destId="{2A4D6C64-9691-44E2-91F9-45BAF23C1BFB}" srcOrd="0" destOrd="0" presId="urn:microsoft.com/office/officeart/2005/8/layout/hierarchy1"/>
    <dgm:cxn modelId="{22451C5E-49E8-46F5-BA0B-683E0A8E8D93}" type="presParOf" srcId="{2A4D6C64-9691-44E2-91F9-45BAF23C1BFB}" destId="{6B74DC88-92C7-46CF-8C6D-0A709F611A56}" srcOrd="0" destOrd="0" presId="urn:microsoft.com/office/officeart/2005/8/layout/hierarchy1"/>
    <dgm:cxn modelId="{CFF9023C-CB47-4B8C-95DB-3F6326E263C4}" type="presParOf" srcId="{2A4D6C64-9691-44E2-91F9-45BAF23C1BFB}" destId="{61DC5274-B87F-4686-8D7D-2380A036592B}" srcOrd="1" destOrd="0" presId="urn:microsoft.com/office/officeart/2005/8/layout/hierarchy1"/>
    <dgm:cxn modelId="{227F3E50-E6EC-4722-8E1A-74C8B70116A8}" type="presParOf" srcId="{FEDB61A0-4533-4F18-91D5-61775F95325D}" destId="{D5BA310E-D6DA-4249-BC23-48F08F929C71}" srcOrd="1" destOrd="0" presId="urn:microsoft.com/office/officeart/2005/8/layout/hierarchy1"/>
    <dgm:cxn modelId="{ED953B2B-3E8E-4420-9DEA-0D8448139831}" type="presParOf" srcId="{D40FE6E9-853F-419E-AD9F-1312668C4006}" destId="{94FA0321-FD49-4D16-A520-D084D1779F43}" srcOrd="10" destOrd="0" presId="urn:microsoft.com/office/officeart/2005/8/layout/hierarchy1"/>
    <dgm:cxn modelId="{D05B8C57-3EB2-4CE8-AF98-B9BEE19BA7E7}" type="presParOf" srcId="{D40FE6E9-853F-419E-AD9F-1312668C4006}" destId="{191E2AA4-4E61-4716-9A4D-1CA5E6E5AF7C}" srcOrd="11" destOrd="0" presId="urn:microsoft.com/office/officeart/2005/8/layout/hierarchy1"/>
    <dgm:cxn modelId="{0FCFBE28-4BC6-4B0B-B8A7-31D9CDEE13AB}" type="presParOf" srcId="{191E2AA4-4E61-4716-9A4D-1CA5E6E5AF7C}" destId="{982A4C7D-BFB0-4D68-AE75-2BA8BB94E63B}" srcOrd="0" destOrd="0" presId="urn:microsoft.com/office/officeart/2005/8/layout/hierarchy1"/>
    <dgm:cxn modelId="{8C3525E7-D5FD-4351-84A4-C1AB9AECADB5}" type="presParOf" srcId="{982A4C7D-BFB0-4D68-AE75-2BA8BB94E63B}" destId="{252A9D18-6021-4834-B1D0-264842921279}" srcOrd="0" destOrd="0" presId="urn:microsoft.com/office/officeart/2005/8/layout/hierarchy1"/>
    <dgm:cxn modelId="{FEB28CFB-7EDF-4440-8BD4-AF6DB1CBB1A5}" type="presParOf" srcId="{982A4C7D-BFB0-4D68-AE75-2BA8BB94E63B}" destId="{B1C815A9-2CC3-4354-90BE-A4A2623A84A3}" srcOrd="1" destOrd="0" presId="urn:microsoft.com/office/officeart/2005/8/layout/hierarchy1"/>
    <dgm:cxn modelId="{7240903B-33BE-4E73-A78A-C87F6EF3572C}" type="presParOf" srcId="{191E2AA4-4E61-4716-9A4D-1CA5E6E5AF7C}" destId="{DA9A9A37-1823-4215-A4AD-32D28930D55B}" srcOrd="1" destOrd="0" presId="urn:microsoft.com/office/officeart/2005/8/layout/hierarchy1"/>
    <dgm:cxn modelId="{4CE700D9-3CB1-45B3-B2BD-586D9F3ABB3D}" type="presParOf" srcId="{D40FE6E9-853F-419E-AD9F-1312668C4006}" destId="{C54FEBE5-CE81-4DEE-B860-49503B484D74}" srcOrd="12" destOrd="0" presId="urn:microsoft.com/office/officeart/2005/8/layout/hierarchy1"/>
    <dgm:cxn modelId="{199A3785-4EFA-4B38-90EB-732AA6959716}" type="presParOf" srcId="{D40FE6E9-853F-419E-AD9F-1312668C4006}" destId="{2A2F6DE9-C8DD-43C2-857E-23112EFB81A6}" srcOrd="13" destOrd="0" presId="urn:microsoft.com/office/officeart/2005/8/layout/hierarchy1"/>
    <dgm:cxn modelId="{BDC8795D-3383-454A-AC4B-69F12037B1DB}" type="presParOf" srcId="{2A2F6DE9-C8DD-43C2-857E-23112EFB81A6}" destId="{D8714F31-0CE5-4667-AC76-851EC0CBBAF6}" srcOrd="0" destOrd="0" presId="urn:microsoft.com/office/officeart/2005/8/layout/hierarchy1"/>
    <dgm:cxn modelId="{5B9E5E07-7DC8-4BDA-A5AC-1E62C2109F9F}" type="presParOf" srcId="{D8714F31-0CE5-4667-AC76-851EC0CBBAF6}" destId="{3635F1BA-D4B3-44A7-9439-9E085EDFF849}" srcOrd="0" destOrd="0" presId="urn:microsoft.com/office/officeart/2005/8/layout/hierarchy1"/>
    <dgm:cxn modelId="{0D3E1A1C-32FA-4032-8CE3-E69FA3D8D4BA}" type="presParOf" srcId="{D8714F31-0CE5-4667-AC76-851EC0CBBAF6}" destId="{FD76E55C-6CFF-4F2F-AB9A-66EE3DAC0F97}" srcOrd="1" destOrd="0" presId="urn:microsoft.com/office/officeart/2005/8/layout/hierarchy1"/>
    <dgm:cxn modelId="{58FACDF5-0955-4382-AC0D-734657753EE8}" type="presParOf" srcId="{2A2F6DE9-C8DD-43C2-857E-23112EFB81A6}" destId="{14AB34DF-D34B-4413-B2EA-4ECE30E886A0}" srcOrd="1" destOrd="0" presId="urn:microsoft.com/office/officeart/2005/8/layout/hierarchy1"/>
    <dgm:cxn modelId="{2BE2DCD6-8044-4DEC-BBE2-D10A19B496EA}" type="presParOf" srcId="{D40FE6E9-853F-419E-AD9F-1312668C4006}" destId="{DC741A37-8AAF-434C-B5B4-E56E3E6B0B6E}" srcOrd="14" destOrd="0" presId="urn:microsoft.com/office/officeart/2005/8/layout/hierarchy1"/>
    <dgm:cxn modelId="{059BEE98-5642-4D79-9B7D-F6E32BD08A11}" type="presParOf" srcId="{D40FE6E9-853F-419E-AD9F-1312668C4006}" destId="{DD46B091-2C3C-4971-84B6-2052DD0C74E2}" srcOrd="15" destOrd="0" presId="urn:microsoft.com/office/officeart/2005/8/layout/hierarchy1"/>
    <dgm:cxn modelId="{F29BCA06-1E16-4F6E-9B9B-72AFB556D40C}" type="presParOf" srcId="{DD46B091-2C3C-4971-84B6-2052DD0C74E2}" destId="{F59A9C60-F06C-45F5-B1B4-121C1B51F5E3}" srcOrd="0" destOrd="0" presId="urn:microsoft.com/office/officeart/2005/8/layout/hierarchy1"/>
    <dgm:cxn modelId="{93153F5C-C210-4C7B-B175-E757761EDFFF}" type="presParOf" srcId="{F59A9C60-F06C-45F5-B1B4-121C1B51F5E3}" destId="{A6437411-79FC-4D02-9FF6-07437BF7A1C4}" srcOrd="0" destOrd="0" presId="urn:microsoft.com/office/officeart/2005/8/layout/hierarchy1"/>
    <dgm:cxn modelId="{B66A34D9-1172-445D-B6B6-EF63CFA82731}" type="presParOf" srcId="{F59A9C60-F06C-45F5-B1B4-121C1B51F5E3}" destId="{29141F6E-63EC-4AFC-AC79-B99A23E331FC}" srcOrd="1" destOrd="0" presId="urn:microsoft.com/office/officeart/2005/8/layout/hierarchy1"/>
    <dgm:cxn modelId="{D9B47C29-E9A1-43D4-9983-7CE5877832AC}" type="presParOf" srcId="{DD46B091-2C3C-4971-84B6-2052DD0C74E2}" destId="{484AE72C-2482-4C45-BCC9-A93DF7CAE4C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530601-8C0C-4238-BB59-BA2CAE13A44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A3C2F39-491D-4989-9C2C-24052C1BBD81}">
      <dgm:prSet/>
      <dgm:spPr/>
      <dgm:t>
        <a:bodyPr/>
        <a:lstStyle/>
        <a:p>
          <a:r>
            <a:rPr lang="fr-FR"/>
            <a:t>SCI</a:t>
          </a:r>
        </a:p>
      </dgm:t>
    </dgm:pt>
    <dgm:pt modelId="{E50A8847-6CB8-4492-BC12-EEF9A52491CC}" type="parTrans" cxnId="{6EFF04BD-A1A9-43E8-B0C5-4B2F611DD350}">
      <dgm:prSet/>
      <dgm:spPr/>
      <dgm:t>
        <a:bodyPr/>
        <a:lstStyle/>
        <a:p>
          <a:endParaRPr lang="fr-FR"/>
        </a:p>
      </dgm:t>
    </dgm:pt>
    <dgm:pt modelId="{DDA91799-2D1F-48EE-975C-09A0DEC66AE0}" type="sibTrans" cxnId="{6EFF04BD-A1A9-43E8-B0C5-4B2F611DD350}">
      <dgm:prSet/>
      <dgm:spPr/>
      <dgm:t>
        <a:bodyPr/>
        <a:lstStyle/>
        <a:p>
          <a:endParaRPr lang="fr-FR"/>
        </a:p>
      </dgm:t>
    </dgm:pt>
    <dgm:pt modelId="{5BCF67B2-27C6-49D4-BBC2-746BCBA3F0AE}">
      <dgm:prSet/>
      <dgm:spPr/>
      <dgm:t>
        <a:bodyPr/>
        <a:lstStyle/>
        <a:p>
          <a:r>
            <a:rPr lang="fr-FR" dirty="0"/>
            <a:t>IMPÖTS – CVAE – DAS2 - TVA</a:t>
          </a:r>
        </a:p>
      </dgm:t>
    </dgm:pt>
    <dgm:pt modelId="{0D41BDD4-EF3A-429B-B10D-9CD1E3103CCB}" type="parTrans" cxnId="{7C4FBCC8-1BBD-4F78-8DAB-A511F8953F47}">
      <dgm:prSet/>
      <dgm:spPr/>
      <dgm:t>
        <a:bodyPr/>
        <a:lstStyle/>
        <a:p>
          <a:endParaRPr lang="fr-FR"/>
        </a:p>
      </dgm:t>
    </dgm:pt>
    <dgm:pt modelId="{8E3EA2BE-BB06-485F-83DC-A14114BDB3B0}" type="sibTrans" cxnId="{7C4FBCC8-1BBD-4F78-8DAB-A511F8953F47}">
      <dgm:prSet/>
      <dgm:spPr/>
      <dgm:t>
        <a:bodyPr/>
        <a:lstStyle/>
        <a:p>
          <a:endParaRPr lang="fr-FR"/>
        </a:p>
      </dgm:t>
    </dgm:pt>
    <dgm:pt modelId="{9F2A4347-A855-410E-9B50-B02528344989}">
      <dgm:prSet/>
      <dgm:spPr/>
      <dgm:t>
        <a:bodyPr/>
        <a:lstStyle/>
        <a:p>
          <a:r>
            <a:rPr lang="fr-FR" dirty="0"/>
            <a:t>IMPÔTS – Gestion des biens immobiliers</a:t>
          </a:r>
        </a:p>
      </dgm:t>
    </dgm:pt>
    <dgm:pt modelId="{04856C8E-EC07-46D8-B2D5-DFBB473E56EA}" type="parTrans" cxnId="{F4EDA708-1F13-4927-90CF-2E37D8B92294}">
      <dgm:prSet/>
      <dgm:spPr/>
      <dgm:t>
        <a:bodyPr/>
        <a:lstStyle/>
        <a:p>
          <a:endParaRPr lang="fr-FR"/>
        </a:p>
      </dgm:t>
    </dgm:pt>
    <dgm:pt modelId="{0C1255CC-3508-4491-9CBE-983D15C5AE12}" type="sibTrans" cxnId="{F4EDA708-1F13-4927-90CF-2E37D8B92294}">
      <dgm:prSet/>
      <dgm:spPr/>
      <dgm:t>
        <a:bodyPr/>
        <a:lstStyle/>
        <a:p>
          <a:endParaRPr lang="fr-FR"/>
        </a:p>
      </dgm:t>
    </dgm:pt>
    <dgm:pt modelId="{6A391491-483C-4696-ADC3-1B5A39638AB5}">
      <dgm:prSet/>
      <dgm:spPr/>
      <dgm:t>
        <a:bodyPr/>
        <a:lstStyle/>
        <a:p>
          <a:r>
            <a:rPr lang="fr-FR" dirty="0"/>
            <a:t>IMPÔTS – Service en ligne</a:t>
          </a:r>
        </a:p>
      </dgm:t>
    </dgm:pt>
    <dgm:pt modelId="{922855B2-245A-4593-B342-CC0CE724D153}" type="parTrans" cxnId="{82A48B76-39F7-47D5-AA93-B7BE199C630A}">
      <dgm:prSet/>
      <dgm:spPr/>
      <dgm:t>
        <a:bodyPr/>
        <a:lstStyle/>
        <a:p>
          <a:endParaRPr lang="fr-FR"/>
        </a:p>
      </dgm:t>
    </dgm:pt>
    <dgm:pt modelId="{565A116C-86CB-4DEA-AD46-9E36291CF28E}" type="sibTrans" cxnId="{82A48B76-39F7-47D5-AA93-B7BE199C630A}">
      <dgm:prSet/>
      <dgm:spPr/>
      <dgm:t>
        <a:bodyPr/>
        <a:lstStyle/>
        <a:p>
          <a:endParaRPr lang="fr-FR"/>
        </a:p>
      </dgm:t>
    </dgm:pt>
    <dgm:pt modelId="{DD7750A2-02D8-4CB2-B03E-D05567D88B79}">
      <dgm:prSet/>
      <dgm:spPr/>
      <dgm:t>
        <a:bodyPr/>
        <a:lstStyle/>
        <a:p>
          <a:r>
            <a:rPr lang="fr-FR" dirty="0"/>
            <a:t>IMPÔTS – Taxe sur les bureaux</a:t>
          </a:r>
        </a:p>
      </dgm:t>
    </dgm:pt>
    <dgm:pt modelId="{0DEC38F1-E9D4-443F-ADB0-545A72D5C532}" type="parTrans" cxnId="{D81D1C4D-9BEA-4746-A9F0-DB0FFEB5627F}">
      <dgm:prSet/>
      <dgm:spPr/>
      <dgm:t>
        <a:bodyPr/>
        <a:lstStyle/>
        <a:p>
          <a:endParaRPr lang="fr-FR"/>
        </a:p>
      </dgm:t>
    </dgm:pt>
    <dgm:pt modelId="{59185130-E6E9-4220-B30D-FAEBC1D30670}" type="sibTrans" cxnId="{D81D1C4D-9BEA-4746-A9F0-DB0FFEB5627F}">
      <dgm:prSet/>
      <dgm:spPr/>
      <dgm:t>
        <a:bodyPr/>
        <a:lstStyle/>
        <a:p>
          <a:endParaRPr lang="fr-FR"/>
        </a:p>
      </dgm:t>
    </dgm:pt>
    <dgm:pt modelId="{FEBC66B6-FC33-44F1-B1EF-0D7521D3B382}">
      <dgm:prSet/>
      <dgm:spPr/>
      <dgm:t>
        <a:bodyPr/>
        <a:lstStyle/>
        <a:p>
          <a:r>
            <a:rPr lang="fr-FR" dirty="0"/>
            <a:t>IMPÔTS – vérification 20050426 exercice 2003 et 2002</a:t>
          </a:r>
        </a:p>
      </dgm:t>
    </dgm:pt>
    <dgm:pt modelId="{DE340DC9-E923-4E6A-AD60-32F33CFDCC48}" type="parTrans" cxnId="{8458C391-6B5C-4C2E-B1A9-E7F7C5741E30}">
      <dgm:prSet/>
      <dgm:spPr/>
      <dgm:t>
        <a:bodyPr/>
        <a:lstStyle/>
        <a:p>
          <a:endParaRPr lang="fr-FR"/>
        </a:p>
      </dgm:t>
    </dgm:pt>
    <dgm:pt modelId="{1A44235E-49CC-4694-BBF5-1802CC5AF24F}" type="sibTrans" cxnId="{8458C391-6B5C-4C2E-B1A9-E7F7C5741E30}">
      <dgm:prSet/>
      <dgm:spPr/>
      <dgm:t>
        <a:bodyPr/>
        <a:lstStyle/>
        <a:p>
          <a:endParaRPr lang="fr-FR"/>
        </a:p>
      </dgm:t>
    </dgm:pt>
    <dgm:pt modelId="{AB92A6E2-3C66-4454-98AC-6910EABCC661}">
      <dgm:prSet/>
      <dgm:spPr/>
      <dgm:t>
        <a:bodyPr/>
        <a:lstStyle/>
        <a:p>
          <a:r>
            <a:rPr lang="fr-FR" dirty="0"/>
            <a:t>INSEE - </a:t>
          </a:r>
          <a:r>
            <a:rPr lang="fr-FR" dirty="0" err="1"/>
            <a:t>Kbis</a:t>
          </a:r>
          <a:endParaRPr lang="fr-FR" dirty="0"/>
        </a:p>
      </dgm:t>
    </dgm:pt>
    <dgm:pt modelId="{920CDFB5-163A-40F1-B51D-6C1962B7E605}" type="parTrans" cxnId="{0A080255-04FD-4FC2-8373-13B00908B694}">
      <dgm:prSet/>
      <dgm:spPr/>
      <dgm:t>
        <a:bodyPr/>
        <a:lstStyle/>
        <a:p>
          <a:endParaRPr lang="fr-FR"/>
        </a:p>
      </dgm:t>
    </dgm:pt>
    <dgm:pt modelId="{9E4B4516-7AB0-43A3-B857-8AC87D44BA35}" type="sibTrans" cxnId="{0A080255-04FD-4FC2-8373-13B00908B694}">
      <dgm:prSet/>
      <dgm:spPr/>
      <dgm:t>
        <a:bodyPr/>
        <a:lstStyle/>
        <a:p>
          <a:endParaRPr lang="fr-FR"/>
        </a:p>
      </dgm:t>
    </dgm:pt>
    <dgm:pt modelId="{AFACEB7F-47AF-46E7-9E00-B24BB9F2F937}">
      <dgm:prSet/>
      <dgm:spPr/>
      <dgm:t>
        <a:bodyPr/>
        <a:lstStyle/>
        <a:p>
          <a:r>
            <a:rPr lang="fr-FR" dirty="0"/>
            <a:t>Inspection télévisée</a:t>
          </a:r>
        </a:p>
      </dgm:t>
    </dgm:pt>
    <dgm:pt modelId="{DC536124-4F2C-4E4B-9D31-42539A536776}" type="parTrans" cxnId="{C3A86E1A-078D-42B6-B08B-F013D1B00F46}">
      <dgm:prSet/>
      <dgm:spPr/>
      <dgm:t>
        <a:bodyPr/>
        <a:lstStyle/>
        <a:p>
          <a:endParaRPr lang="fr-FR"/>
        </a:p>
      </dgm:t>
    </dgm:pt>
    <dgm:pt modelId="{C89F6214-003D-4EF3-ACBE-F18B51BFC4D6}" type="sibTrans" cxnId="{C3A86E1A-078D-42B6-B08B-F013D1B00F46}">
      <dgm:prSet/>
      <dgm:spPr/>
      <dgm:t>
        <a:bodyPr/>
        <a:lstStyle/>
        <a:p>
          <a:endParaRPr lang="fr-FR"/>
        </a:p>
      </dgm:t>
    </dgm:pt>
    <dgm:pt modelId="{DDCB7D55-B799-4907-A9DB-A24FB77F97E1}">
      <dgm:prSet/>
      <dgm:spPr/>
      <dgm:t>
        <a:bodyPr/>
        <a:lstStyle/>
        <a:p>
          <a:r>
            <a:rPr lang="fr-FR" dirty="0"/>
            <a:t>IMPÔTS – Taxes Foncières</a:t>
          </a:r>
        </a:p>
      </dgm:t>
    </dgm:pt>
    <dgm:pt modelId="{8DC85FD9-58E4-45C9-B4C3-DD679333E8A7}" type="parTrans" cxnId="{99901C08-9CB5-4EC4-8485-2714402A541F}">
      <dgm:prSet/>
      <dgm:spPr/>
      <dgm:t>
        <a:bodyPr/>
        <a:lstStyle/>
        <a:p>
          <a:endParaRPr lang="fr-FR"/>
        </a:p>
      </dgm:t>
    </dgm:pt>
    <dgm:pt modelId="{AAFE980C-176B-4E5E-9DE6-C3EF69D89BCF}" type="sibTrans" cxnId="{99901C08-9CB5-4EC4-8485-2714402A541F}">
      <dgm:prSet/>
      <dgm:spPr/>
      <dgm:t>
        <a:bodyPr/>
        <a:lstStyle/>
        <a:p>
          <a:endParaRPr lang="fr-FR"/>
        </a:p>
      </dgm:t>
    </dgm:pt>
    <dgm:pt modelId="{4AE8067A-B3FF-4846-A80E-C6A61396D207}" type="pres">
      <dgm:prSet presAssocID="{C5530601-8C0C-4238-BB59-BA2CAE13A44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7F74B37-D60B-4815-9EAF-4F700AA5F0FD}" type="pres">
      <dgm:prSet presAssocID="{CA3C2F39-491D-4989-9C2C-24052C1BBD81}" presName="hierRoot1" presStyleCnt="0"/>
      <dgm:spPr/>
    </dgm:pt>
    <dgm:pt modelId="{32C05A8D-4E2B-46C4-A08F-C2CE57CAB042}" type="pres">
      <dgm:prSet presAssocID="{CA3C2F39-491D-4989-9C2C-24052C1BBD81}" presName="composite" presStyleCnt="0"/>
      <dgm:spPr/>
    </dgm:pt>
    <dgm:pt modelId="{0D793276-DBCD-4200-98E5-C7EE7CD710EB}" type="pres">
      <dgm:prSet presAssocID="{CA3C2F39-491D-4989-9C2C-24052C1BBD81}" presName="background" presStyleLbl="node0" presStyleIdx="0" presStyleCnt="1"/>
      <dgm:spPr/>
    </dgm:pt>
    <dgm:pt modelId="{D34D1BBB-76D7-4EB3-A72C-E2E7FD06B6D7}" type="pres">
      <dgm:prSet presAssocID="{CA3C2F39-491D-4989-9C2C-24052C1BBD81}" presName="text" presStyleLbl="fgAcc0" presStyleIdx="0" presStyleCnt="1">
        <dgm:presLayoutVars>
          <dgm:chPref val="3"/>
        </dgm:presLayoutVars>
      </dgm:prSet>
      <dgm:spPr/>
    </dgm:pt>
    <dgm:pt modelId="{D40FE6E9-853F-419E-AD9F-1312668C4006}" type="pres">
      <dgm:prSet presAssocID="{CA3C2F39-491D-4989-9C2C-24052C1BBD81}" presName="hierChild2" presStyleCnt="0"/>
      <dgm:spPr/>
    </dgm:pt>
    <dgm:pt modelId="{A0E27F44-9BBB-4133-841F-B672EE6FC8D4}" type="pres">
      <dgm:prSet presAssocID="{0D41BDD4-EF3A-429B-B10D-9CD1E3103CCB}" presName="Name10" presStyleLbl="parChTrans1D2" presStyleIdx="0" presStyleCnt="8"/>
      <dgm:spPr/>
    </dgm:pt>
    <dgm:pt modelId="{B4C4AE59-FB9E-43F3-8015-B61C962E2BAB}" type="pres">
      <dgm:prSet presAssocID="{5BCF67B2-27C6-49D4-BBC2-746BCBA3F0AE}" presName="hierRoot2" presStyleCnt="0"/>
      <dgm:spPr/>
    </dgm:pt>
    <dgm:pt modelId="{8892967B-3B99-442D-9156-0140767841F1}" type="pres">
      <dgm:prSet presAssocID="{5BCF67B2-27C6-49D4-BBC2-746BCBA3F0AE}" presName="composite2" presStyleCnt="0"/>
      <dgm:spPr/>
    </dgm:pt>
    <dgm:pt modelId="{4E672868-11D1-420D-8642-9E1E194D8F63}" type="pres">
      <dgm:prSet presAssocID="{5BCF67B2-27C6-49D4-BBC2-746BCBA3F0AE}" presName="background2" presStyleLbl="node2" presStyleIdx="0" presStyleCnt="8"/>
      <dgm:spPr/>
    </dgm:pt>
    <dgm:pt modelId="{D972E7D8-33C3-4765-9E9A-E5AE022F02FC}" type="pres">
      <dgm:prSet presAssocID="{5BCF67B2-27C6-49D4-BBC2-746BCBA3F0AE}" presName="text2" presStyleLbl="fgAcc2" presStyleIdx="0" presStyleCnt="8">
        <dgm:presLayoutVars>
          <dgm:chPref val="3"/>
        </dgm:presLayoutVars>
      </dgm:prSet>
      <dgm:spPr/>
    </dgm:pt>
    <dgm:pt modelId="{FF5C0776-1FFD-4F88-A128-6C151A701652}" type="pres">
      <dgm:prSet presAssocID="{5BCF67B2-27C6-49D4-BBC2-746BCBA3F0AE}" presName="hierChild3" presStyleCnt="0"/>
      <dgm:spPr/>
    </dgm:pt>
    <dgm:pt modelId="{A67EE445-383D-4500-91F6-A958E996D709}" type="pres">
      <dgm:prSet presAssocID="{04856C8E-EC07-46D8-B2D5-DFBB473E56EA}" presName="Name10" presStyleLbl="parChTrans1D2" presStyleIdx="1" presStyleCnt="8"/>
      <dgm:spPr/>
    </dgm:pt>
    <dgm:pt modelId="{B5195C50-F3DE-4390-9E5E-C4ED02867748}" type="pres">
      <dgm:prSet presAssocID="{9F2A4347-A855-410E-9B50-B02528344989}" presName="hierRoot2" presStyleCnt="0"/>
      <dgm:spPr/>
    </dgm:pt>
    <dgm:pt modelId="{263D09A8-ABEC-49A8-B085-4A23BA2367A3}" type="pres">
      <dgm:prSet presAssocID="{9F2A4347-A855-410E-9B50-B02528344989}" presName="composite2" presStyleCnt="0"/>
      <dgm:spPr/>
    </dgm:pt>
    <dgm:pt modelId="{A74F4FA8-CFD2-4102-9376-6B52FE20EBC9}" type="pres">
      <dgm:prSet presAssocID="{9F2A4347-A855-410E-9B50-B02528344989}" presName="background2" presStyleLbl="node2" presStyleIdx="1" presStyleCnt="8"/>
      <dgm:spPr/>
    </dgm:pt>
    <dgm:pt modelId="{D6E56DD7-96B0-4F6F-A761-AD2DDA05546A}" type="pres">
      <dgm:prSet presAssocID="{9F2A4347-A855-410E-9B50-B02528344989}" presName="text2" presStyleLbl="fgAcc2" presStyleIdx="1" presStyleCnt="8">
        <dgm:presLayoutVars>
          <dgm:chPref val="3"/>
        </dgm:presLayoutVars>
      </dgm:prSet>
      <dgm:spPr/>
    </dgm:pt>
    <dgm:pt modelId="{96AFC6E2-AB25-4D9C-B3A9-D0BC558BA4C9}" type="pres">
      <dgm:prSet presAssocID="{9F2A4347-A855-410E-9B50-B02528344989}" presName="hierChild3" presStyleCnt="0"/>
      <dgm:spPr/>
    </dgm:pt>
    <dgm:pt modelId="{DCAFA15F-01BE-4DA2-AC11-95556EE3038F}" type="pres">
      <dgm:prSet presAssocID="{922855B2-245A-4593-B342-CC0CE724D153}" presName="Name10" presStyleLbl="parChTrans1D2" presStyleIdx="2" presStyleCnt="8"/>
      <dgm:spPr/>
    </dgm:pt>
    <dgm:pt modelId="{62EE7B82-6684-4FEC-A1B6-17483FEED576}" type="pres">
      <dgm:prSet presAssocID="{6A391491-483C-4696-ADC3-1B5A39638AB5}" presName="hierRoot2" presStyleCnt="0"/>
      <dgm:spPr/>
    </dgm:pt>
    <dgm:pt modelId="{47676F7E-B9A9-4C03-A96C-7C958A8C0AA3}" type="pres">
      <dgm:prSet presAssocID="{6A391491-483C-4696-ADC3-1B5A39638AB5}" presName="composite2" presStyleCnt="0"/>
      <dgm:spPr/>
    </dgm:pt>
    <dgm:pt modelId="{02CAE629-CA86-4569-9E19-4E3D1FD2405E}" type="pres">
      <dgm:prSet presAssocID="{6A391491-483C-4696-ADC3-1B5A39638AB5}" presName="background2" presStyleLbl="node2" presStyleIdx="2" presStyleCnt="8"/>
      <dgm:spPr/>
    </dgm:pt>
    <dgm:pt modelId="{D2546E4A-7B7E-434E-8C03-B0026459F207}" type="pres">
      <dgm:prSet presAssocID="{6A391491-483C-4696-ADC3-1B5A39638AB5}" presName="text2" presStyleLbl="fgAcc2" presStyleIdx="2" presStyleCnt="8">
        <dgm:presLayoutVars>
          <dgm:chPref val="3"/>
        </dgm:presLayoutVars>
      </dgm:prSet>
      <dgm:spPr/>
    </dgm:pt>
    <dgm:pt modelId="{72D506E7-22DE-4314-8067-56A67EF180A1}" type="pres">
      <dgm:prSet presAssocID="{6A391491-483C-4696-ADC3-1B5A39638AB5}" presName="hierChild3" presStyleCnt="0"/>
      <dgm:spPr/>
    </dgm:pt>
    <dgm:pt modelId="{50995109-E3EC-4DB1-A037-1609DB8A5C7F}" type="pres">
      <dgm:prSet presAssocID="{0DEC38F1-E9D4-443F-ADB0-545A72D5C532}" presName="Name10" presStyleLbl="parChTrans1D2" presStyleIdx="3" presStyleCnt="8"/>
      <dgm:spPr/>
    </dgm:pt>
    <dgm:pt modelId="{FEDB61A0-4533-4F18-91D5-61775F95325D}" type="pres">
      <dgm:prSet presAssocID="{DD7750A2-02D8-4CB2-B03E-D05567D88B79}" presName="hierRoot2" presStyleCnt="0"/>
      <dgm:spPr/>
    </dgm:pt>
    <dgm:pt modelId="{2A4D6C64-9691-44E2-91F9-45BAF23C1BFB}" type="pres">
      <dgm:prSet presAssocID="{DD7750A2-02D8-4CB2-B03E-D05567D88B79}" presName="composite2" presStyleCnt="0"/>
      <dgm:spPr/>
    </dgm:pt>
    <dgm:pt modelId="{6B74DC88-92C7-46CF-8C6D-0A709F611A56}" type="pres">
      <dgm:prSet presAssocID="{DD7750A2-02D8-4CB2-B03E-D05567D88B79}" presName="background2" presStyleLbl="node2" presStyleIdx="3" presStyleCnt="8"/>
      <dgm:spPr/>
    </dgm:pt>
    <dgm:pt modelId="{61DC5274-B87F-4686-8D7D-2380A036592B}" type="pres">
      <dgm:prSet presAssocID="{DD7750A2-02D8-4CB2-B03E-D05567D88B79}" presName="text2" presStyleLbl="fgAcc2" presStyleIdx="3" presStyleCnt="8">
        <dgm:presLayoutVars>
          <dgm:chPref val="3"/>
        </dgm:presLayoutVars>
      </dgm:prSet>
      <dgm:spPr/>
    </dgm:pt>
    <dgm:pt modelId="{D5BA310E-D6DA-4249-BC23-48F08F929C71}" type="pres">
      <dgm:prSet presAssocID="{DD7750A2-02D8-4CB2-B03E-D05567D88B79}" presName="hierChild3" presStyleCnt="0"/>
      <dgm:spPr/>
    </dgm:pt>
    <dgm:pt modelId="{AC3F8704-3548-48E8-8839-8E52CAF413B3}" type="pres">
      <dgm:prSet presAssocID="{8DC85FD9-58E4-45C9-B4C3-DD679333E8A7}" presName="Name10" presStyleLbl="parChTrans1D2" presStyleIdx="4" presStyleCnt="8"/>
      <dgm:spPr/>
    </dgm:pt>
    <dgm:pt modelId="{7DFCDF0F-11D9-4675-A28B-0C49D1178B04}" type="pres">
      <dgm:prSet presAssocID="{DDCB7D55-B799-4907-A9DB-A24FB77F97E1}" presName="hierRoot2" presStyleCnt="0"/>
      <dgm:spPr/>
    </dgm:pt>
    <dgm:pt modelId="{C6150336-27E7-4734-943B-9CBB732127BB}" type="pres">
      <dgm:prSet presAssocID="{DDCB7D55-B799-4907-A9DB-A24FB77F97E1}" presName="composite2" presStyleCnt="0"/>
      <dgm:spPr/>
    </dgm:pt>
    <dgm:pt modelId="{49C08B8A-AE1A-44B2-AF01-245F23CA779B}" type="pres">
      <dgm:prSet presAssocID="{DDCB7D55-B799-4907-A9DB-A24FB77F97E1}" presName="background2" presStyleLbl="node2" presStyleIdx="4" presStyleCnt="8"/>
      <dgm:spPr/>
    </dgm:pt>
    <dgm:pt modelId="{780DC4E5-FA00-4595-BABA-CBAFD873B4E3}" type="pres">
      <dgm:prSet presAssocID="{DDCB7D55-B799-4907-A9DB-A24FB77F97E1}" presName="text2" presStyleLbl="fgAcc2" presStyleIdx="4" presStyleCnt="8">
        <dgm:presLayoutVars>
          <dgm:chPref val="3"/>
        </dgm:presLayoutVars>
      </dgm:prSet>
      <dgm:spPr/>
    </dgm:pt>
    <dgm:pt modelId="{8E7F94C6-2A58-46C3-BB4B-1FB0EC2006B8}" type="pres">
      <dgm:prSet presAssocID="{DDCB7D55-B799-4907-A9DB-A24FB77F97E1}" presName="hierChild3" presStyleCnt="0"/>
      <dgm:spPr/>
    </dgm:pt>
    <dgm:pt modelId="{94FA0321-FD49-4D16-A520-D084D1779F43}" type="pres">
      <dgm:prSet presAssocID="{DE340DC9-E923-4E6A-AD60-32F33CFDCC48}" presName="Name10" presStyleLbl="parChTrans1D2" presStyleIdx="5" presStyleCnt="8"/>
      <dgm:spPr/>
    </dgm:pt>
    <dgm:pt modelId="{191E2AA4-4E61-4716-9A4D-1CA5E6E5AF7C}" type="pres">
      <dgm:prSet presAssocID="{FEBC66B6-FC33-44F1-B1EF-0D7521D3B382}" presName="hierRoot2" presStyleCnt="0"/>
      <dgm:spPr/>
    </dgm:pt>
    <dgm:pt modelId="{982A4C7D-BFB0-4D68-AE75-2BA8BB94E63B}" type="pres">
      <dgm:prSet presAssocID="{FEBC66B6-FC33-44F1-B1EF-0D7521D3B382}" presName="composite2" presStyleCnt="0"/>
      <dgm:spPr/>
    </dgm:pt>
    <dgm:pt modelId="{252A9D18-6021-4834-B1D0-264842921279}" type="pres">
      <dgm:prSet presAssocID="{FEBC66B6-FC33-44F1-B1EF-0D7521D3B382}" presName="background2" presStyleLbl="node2" presStyleIdx="5" presStyleCnt="8"/>
      <dgm:spPr/>
    </dgm:pt>
    <dgm:pt modelId="{B1C815A9-2CC3-4354-90BE-A4A2623A84A3}" type="pres">
      <dgm:prSet presAssocID="{FEBC66B6-FC33-44F1-B1EF-0D7521D3B382}" presName="text2" presStyleLbl="fgAcc2" presStyleIdx="5" presStyleCnt="8">
        <dgm:presLayoutVars>
          <dgm:chPref val="3"/>
        </dgm:presLayoutVars>
      </dgm:prSet>
      <dgm:spPr/>
    </dgm:pt>
    <dgm:pt modelId="{DA9A9A37-1823-4215-A4AD-32D28930D55B}" type="pres">
      <dgm:prSet presAssocID="{FEBC66B6-FC33-44F1-B1EF-0D7521D3B382}" presName="hierChild3" presStyleCnt="0"/>
      <dgm:spPr/>
    </dgm:pt>
    <dgm:pt modelId="{C54FEBE5-CE81-4DEE-B860-49503B484D74}" type="pres">
      <dgm:prSet presAssocID="{920CDFB5-163A-40F1-B51D-6C1962B7E605}" presName="Name10" presStyleLbl="parChTrans1D2" presStyleIdx="6" presStyleCnt="8"/>
      <dgm:spPr/>
    </dgm:pt>
    <dgm:pt modelId="{2A2F6DE9-C8DD-43C2-857E-23112EFB81A6}" type="pres">
      <dgm:prSet presAssocID="{AB92A6E2-3C66-4454-98AC-6910EABCC661}" presName="hierRoot2" presStyleCnt="0"/>
      <dgm:spPr/>
    </dgm:pt>
    <dgm:pt modelId="{D8714F31-0CE5-4667-AC76-851EC0CBBAF6}" type="pres">
      <dgm:prSet presAssocID="{AB92A6E2-3C66-4454-98AC-6910EABCC661}" presName="composite2" presStyleCnt="0"/>
      <dgm:spPr/>
    </dgm:pt>
    <dgm:pt modelId="{3635F1BA-D4B3-44A7-9439-9E085EDFF849}" type="pres">
      <dgm:prSet presAssocID="{AB92A6E2-3C66-4454-98AC-6910EABCC661}" presName="background2" presStyleLbl="node2" presStyleIdx="6" presStyleCnt="8"/>
      <dgm:spPr/>
    </dgm:pt>
    <dgm:pt modelId="{FD76E55C-6CFF-4F2F-AB9A-66EE3DAC0F97}" type="pres">
      <dgm:prSet presAssocID="{AB92A6E2-3C66-4454-98AC-6910EABCC661}" presName="text2" presStyleLbl="fgAcc2" presStyleIdx="6" presStyleCnt="8">
        <dgm:presLayoutVars>
          <dgm:chPref val="3"/>
        </dgm:presLayoutVars>
      </dgm:prSet>
      <dgm:spPr/>
    </dgm:pt>
    <dgm:pt modelId="{14AB34DF-D34B-4413-B2EA-4ECE30E886A0}" type="pres">
      <dgm:prSet presAssocID="{AB92A6E2-3C66-4454-98AC-6910EABCC661}" presName="hierChild3" presStyleCnt="0"/>
      <dgm:spPr/>
    </dgm:pt>
    <dgm:pt modelId="{DC741A37-8AAF-434C-B5B4-E56E3E6B0B6E}" type="pres">
      <dgm:prSet presAssocID="{DC536124-4F2C-4E4B-9D31-42539A536776}" presName="Name10" presStyleLbl="parChTrans1D2" presStyleIdx="7" presStyleCnt="8"/>
      <dgm:spPr/>
    </dgm:pt>
    <dgm:pt modelId="{DD46B091-2C3C-4971-84B6-2052DD0C74E2}" type="pres">
      <dgm:prSet presAssocID="{AFACEB7F-47AF-46E7-9E00-B24BB9F2F937}" presName="hierRoot2" presStyleCnt="0"/>
      <dgm:spPr/>
    </dgm:pt>
    <dgm:pt modelId="{F59A9C60-F06C-45F5-B1B4-121C1B51F5E3}" type="pres">
      <dgm:prSet presAssocID="{AFACEB7F-47AF-46E7-9E00-B24BB9F2F937}" presName="composite2" presStyleCnt="0"/>
      <dgm:spPr/>
    </dgm:pt>
    <dgm:pt modelId="{A6437411-79FC-4D02-9FF6-07437BF7A1C4}" type="pres">
      <dgm:prSet presAssocID="{AFACEB7F-47AF-46E7-9E00-B24BB9F2F937}" presName="background2" presStyleLbl="node2" presStyleIdx="7" presStyleCnt="8"/>
      <dgm:spPr/>
    </dgm:pt>
    <dgm:pt modelId="{29141F6E-63EC-4AFC-AC79-B99A23E331FC}" type="pres">
      <dgm:prSet presAssocID="{AFACEB7F-47AF-46E7-9E00-B24BB9F2F937}" presName="text2" presStyleLbl="fgAcc2" presStyleIdx="7" presStyleCnt="8">
        <dgm:presLayoutVars>
          <dgm:chPref val="3"/>
        </dgm:presLayoutVars>
      </dgm:prSet>
      <dgm:spPr/>
    </dgm:pt>
    <dgm:pt modelId="{484AE72C-2482-4C45-BCC9-A93DF7CAE4CB}" type="pres">
      <dgm:prSet presAssocID="{AFACEB7F-47AF-46E7-9E00-B24BB9F2F937}" presName="hierChild3" presStyleCnt="0"/>
      <dgm:spPr/>
    </dgm:pt>
  </dgm:ptLst>
  <dgm:cxnLst>
    <dgm:cxn modelId="{DC6DE602-2653-4674-BBBC-FA899644CA9F}" type="presOf" srcId="{922855B2-245A-4593-B342-CC0CE724D153}" destId="{DCAFA15F-01BE-4DA2-AC11-95556EE3038F}" srcOrd="0" destOrd="0" presId="urn:microsoft.com/office/officeart/2005/8/layout/hierarchy1"/>
    <dgm:cxn modelId="{2F699D05-9922-4093-BFCF-8B41906EF755}" type="presOf" srcId="{04856C8E-EC07-46D8-B2D5-DFBB473E56EA}" destId="{A67EE445-383D-4500-91F6-A958E996D709}" srcOrd="0" destOrd="0" presId="urn:microsoft.com/office/officeart/2005/8/layout/hierarchy1"/>
    <dgm:cxn modelId="{99901C08-9CB5-4EC4-8485-2714402A541F}" srcId="{CA3C2F39-491D-4989-9C2C-24052C1BBD81}" destId="{DDCB7D55-B799-4907-A9DB-A24FB77F97E1}" srcOrd="4" destOrd="0" parTransId="{8DC85FD9-58E4-45C9-B4C3-DD679333E8A7}" sibTransId="{AAFE980C-176B-4E5E-9DE6-C3EF69D89BCF}"/>
    <dgm:cxn modelId="{F4EDA708-1F13-4927-90CF-2E37D8B92294}" srcId="{CA3C2F39-491D-4989-9C2C-24052C1BBD81}" destId="{9F2A4347-A855-410E-9B50-B02528344989}" srcOrd="1" destOrd="0" parTransId="{04856C8E-EC07-46D8-B2D5-DFBB473E56EA}" sibTransId="{0C1255CC-3508-4491-9CBE-983D15C5AE12}"/>
    <dgm:cxn modelId="{66321D18-4CFC-4B1B-897E-E453117D195A}" type="presOf" srcId="{DDCB7D55-B799-4907-A9DB-A24FB77F97E1}" destId="{780DC4E5-FA00-4595-BABA-CBAFD873B4E3}" srcOrd="0" destOrd="0" presId="urn:microsoft.com/office/officeart/2005/8/layout/hierarchy1"/>
    <dgm:cxn modelId="{C3A86E1A-078D-42B6-B08B-F013D1B00F46}" srcId="{CA3C2F39-491D-4989-9C2C-24052C1BBD81}" destId="{AFACEB7F-47AF-46E7-9E00-B24BB9F2F937}" srcOrd="7" destOrd="0" parTransId="{DC536124-4F2C-4E4B-9D31-42539A536776}" sibTransId="{C89F6214-003D-4EF3-ACBE-F18B51BFC4D6}"/>
    <dgm:cxn modelId="{D527FC21-0D92-479B-85B4-3FFD57538DD9}" type="presOf" srcId="{8DC85FD9-58E4-45C9-B4C3-DD679333E8A7}" destId="{AC3F8704-3548-48E8-8839-8E52CAF413B3}" srcOrd="0" destOrd="0" presId="urn:microsoft.com/office/officeart/2005/8/layout/hierarchy1"/>
    <dgm:cxn modelId="{17046530-4C3A-4F5A-925C-F537208B8628}" type="presOf" srcId="{DC536124-4F2C-4E4B-9D31-42539A536776}" destId="{DC741A37-8AAF-434C-B5B4-E56E3E6B0B6E}" srcOrd="0" destOrd="0" presId="urn:microsoft.com/office/officeart/2005/8/layout/hierarchy1"/>
    <dgm:cxn modelId="{CE1BC144-466C-4D1F-8BD7-AC767F157E93}" type="presOf" srcId="{920CDFB5-163A-40F1-B51D-6C1962B7E605}" destId="{C54FEBE5-CE81-4DEE-B860-49503B484D74}" srcOrd="0" destOrd="0" presId="urn:microsoft.com/office/officeart/2005/8/layout/hierarchy1"/>
    <dgm:cxn modelId="{D81D1C4D-9BEA-4746-A9F0-DB0FFEB5627F}" srcId="{CA3C2F39-491D-4989-9C2C-24052C1BBD81}" destId="{DD7750A2-02D8-4CB2-B03E-D05567D88B79}" srcOrd="3" destOrd="0" parTransId="{0DEC38F1-E9D4-443F-ADB0-545A72D5C532}" sibTransId="{59185130-E6E9-4220-B30D-FAEBC1D30670}"/>
    <dgm:cxn modelId="{0A080255-04FD-4FC2-8373-13B00908B694}" srcId="{CA3C2F39-491D-4989-9C2C-24052C1BBD81}" destId="{AB92A6E2-3C66-4454-98AC-6910EABCC661}" srcOrd="6" destOrd="0" parTransId="{920CDFB5-163A-40F1-B51D-6C1962B7E605}" sibTransId="{9E4B4516-7AB0-43A3-B857-8AC87D44BA35}"/>
    <dgm:cxn modelId="{82A48B76-39F7-47D5-AA93-B7BE199C630A}" srcId="{CA3C2F39-491D-4989-9C2C-24052C1BBD81}" destId="{6A391491-483C-4696-ADC3-1B5A39638AB5}" srcOrd="2" destOrd="0" parTransId="{922855B2-245A-4593-B342-CC0CE724D153}" sibTransId="{565A116C-86CB-4DEA-AD46-9E36291CF28E}"/>
    <dgm:cxn modelId="{1C07D288-2FD8-4749-B79C-2F6F4786550E}" type="presOf" srcId="{DD7750A2-02D8-4CB2-B03E-D05567D88B79}" destId="{61DC5274-B87F-4686-8D7D-2380A036592B}" srcOrd="0" destOrd="0" presId="urn:microsoft.com/office/officeart/2005/8/layout/hierarchy1"/>
    <dgm:cxn modelId="{8458C391-6B5C-4C2E-B1A9-E7F7C5741E30}" srcId="{CA3C2F39-491D-4989-9C2C-24052C1BBD81}" destId="{FEBC66B6-FC33-44F1-B1EF-0D7521D3B382}" srcOrd="5" destOrd="0" parTransId="{DE340DC9-E923-4E6A-AD60-32F33CFDCC48}" sibTransId="{1A44235E-49CC-4694-BBF5-1802CC5AF24F}"/>
    <dgm:cxn modelId="{9D5054A4-BE5D-49AC-80A5-6B2122195C08}" type="presOf" srcId="{C5530601-8C0C-4238-BB59-BA2CAE13A444}" destId="{4AE8067A-B3FF-4846-A80E-C6A61396D207}" srcOrd="0" destOrd="0" presId="urn:microsoft.com/office/officeart/2005/8/layout/hierarchy1"/>
    <dgm:cxn modelId="{2312C4AB-F3B5-4DF8-BD08-2B0CD98B688B}" type="presOf" srcId="{5BCF67B2-27C6-49D4-BBC2-746BCBA3F0AE}" destId="{D972E7D8-33C3-4765-9E9A-E5AE022F02FC}" srcOrd="0" destOrd="0" presId="urn:microsoft.com/office/officeart/2005/8/layout/hierarchy1"/>
    <dgm:cxn modelId="{5A8FB1B6-E352-48D7-B0CF-5544A10B7085}" type="presOf" srcId="{DE340DC9-E923-4E6A-AD60-32F33CFDCC48}" destId="{94FA0321-FD49-4D16-A520-D084D1779F43}" srcOrd="0" destOrd="0" presId="urn:microsoft.com/office/officeart/2005/8/layout/hierarchy1"/>
    <dgm:cxn modelId="{E622CFBB-901F-4DA1-A934-0EAF268A9F44}" type="presOf" srcId="{0DEC38F1-E9D4-443F-ADB0-545A72D5C532}" destId="{50995109-E3EC-4DB1-A037-1609DB8A5C7F}" srcOrd="0" destOrd="0" presId="urn:microsoft.com/office/officeart/2005/8/layout/hierarchy1"/>
    <dgm:cxn modelId="{6EFF04BD-A1A9-43E8-B0C5-4B2F611DD350}" srcId="{C5530601-8C0C-4238-BB59-BA2CAE13A444}" destId="{CA3C2F39-491D-4989-9C2C-24052C1BBD81}" srcOrd="0" destOrd="0" parTransId="{E50A8847-6CB8-4492-BC12-EEF9A52491CC}" sibTransId="{DDA91799-2D1F-48EE-975C-09A0DEC66AE0}"/>
    <dgm:cxn modelId="{52C2F3C2-7885-4C81-8546-E5A9A269B4DD}" type="presOf" srcId="{CA3C2F39-491D-4989-9C2C-24052C1BBD81}" destId="{D34D1BBB-76D7-4EB3-A72C-E2E7FD06B6D7}" srcOrd="0" destOrd="0" presId="urn:microsoft.com/office/officeart/2005/8/layout/hierarchy1"/>
    <dgm:cxn modelId="{EB428BC8-73AD-4684-B0B6-B86D27696B72}" type="presOf" srcId="{AFACEB7F-47AF-46E7-9E00-B24BB9F2F937}" destId="{29141F6E-63EC-4AFC-AC79-B99A23E331FC}" srcOrd="0" destOrd="0" presId="urn:microsoft.com/office/officeart/2005/8/layout/hierarchy1"/>
    <dgm:cxn modelId="{7C4FBCC8-1BBD-4F78-8DAB-A511F8953F47}" srcId="{CA3C2F39-491D-4989-9C2C-24052C1BBD81}" destId="{5BCF67B2-27C6-49D4-BBC2-746BCBA3F0AE}" srcOrd="0" destOrd="0" parTransId="{0D41BDD4-EF3A-429B-B10D-9CD1E3103CCB}" sibTransId="{8E3EA2BE-BB06-485F-83DC-A14114BDB3B0}"/>
    <dgm:cxn modelId="{A9A8FAC9-2194-48D5-80F8-FCE123DE23D6}" type="presOf" srcId="{9F2A4347-A855-410E-9B50-B02528344989}" destId="{D6E56DD7-96B0-4F6F-A761-AD2DDA05546A}" srcOrd="0" destOrd="0" presId="urn:microsoft.com/office/officeart/2005/8/layout/hierarchy1"/>
    <dgm:cxn modelId="{4B85D8D7-1D92-4262-9E35-C037FE43F3A4}" type="presOf" srcId="{AB92A6E2-3C66-4454-98AC-6910EABCC661}" destId="{FD76E55C-6CFF-4F2F-AB9A-66EE3DAC0F97}" srcOrd="0" destOrd="0" presId="urn:microsoft.com/office/officeart/2005/8/layout/hierarchy1"/>
    <dgm:cxn modelId="{9C5D93F1-5A64-4723-99CD-49AD84181A12}" type="presOf" srcId="{6A391491-483C-4696-ADC3-1B5A39638AB5}" destId="{D2546E4A-7B7E-434E-8C03-B0026459F207}" srcOrd="0" destOrd="0" presId="urn:microsoft.com/office/officeart/2005/8/layout/hierarchy1"/>
    <dgm:cxn modelId="{C5939DF3-3829-4723-A70B-2D81312B20E6}" type="presOf" srcId="{FEBC66B6-FC33-44F1-B1EF-0D7521D3B382}" destId="{B1C815A9-2CC3-4354-90BE-A4A2623A84A3}" srcOrd="0" destOrd="0" presId="urn:microsoft.com/office/officeart/2005/8/layout/hierarchy1"/>
    <dgm:cxn modelId="{020C94FC-C71A-4657-B36A-0FEDCE23DD82}" type="presOf" srcId="{0D41BDD4-EF3A-429B-B10D-9CD1E3103CCB}" destId="{A0E27F44-9BBB-4133-841F-B672EE6FC8D4}" srcOrd="0" destOrd="0" presId="urn:microsoft.com/office/officeart/2005/8/layout/hierarchy1"/>
    <dgm:cxn modelId="{A9B13B04-2397-4C82-9F31-48C5519A76A6}" type="presParOf" srcId="{4AE8067A-B3FF-4846-A80E-C6A61396D207}" destId="{97F74B37-D60B-4815-9EAF-4F700AA5F0FD}" srcOrd="0" destOrd="0" presId="urn:microsoft.com/office/officeart/2005/8/layout/hierarchy1"/>
    <dgm:cxn modelId="{2307B516-EF4E-4C85-B2AB-D597ECE0A1FE}" type="presParOf" srcId="{97F74B37-D60B-4815-9EAF-4F700AA5F0FD}" destId="{32C05A8D-4E2B-46C4-A08F-C2CE57CAB042}" srcOrd="0" destOrd="0" presId="urn:microsoft.com/office/officeart/2005/8/layout/hierarchy1"/>
    <dgm:cxn modelId="{09F78546-7C2A-4D27-A6BF-D32F310ECA44}" type="presParOf" srcId="{32C05A8D-4E2B-46C4-A08F-C2CE57CAB042}" destId="{0D793276-DBCD-4200-98E5-C7EE7CD710EB}" srcOrd="0" destOrd="0" presId="urn:microsoft.com/office/officeart/2005/8/layout/hierarchy1"/>
    <dgm:cxn modelId="{10698312-B119-4560-8C74-8A070191A941}" type="presParOf" srcId="{32C05A8D-4E2B-46C4-A08F-C2CE57CAB042}" destId="{D34D1BBB-76D7-4EB3-A72C-E2E7FD06B6D7}" srcOrd="1" destOrd="0" presId="urn:microsoft.com/office/officeart/2005/8/layout/hierarchy1"/>
    <dgm:cxn modelId="{7640CFFF-237F-4999-8D77-18AF7D71F776}" type="presParOf" srcId="{97F74B37-D60B-4815-9EAF-4F700AA5F0FD}" destId="{D40FE6E9-853F-419E-AD9F-1312668C4006}" srcOrd="1" destOrd="0" presId="urn:microsoft.com/office/officeart/2005/8/layout/hierarchy1"/>
    <dgm:cxn modelId="{67F37A17-A0F9-4A04-A554-FFF3DC07631D}" type="presParOf" srcId="{D40FE6E9-853F-419E-AD9F-1312668C4006}" destId="{A0E27F44-9BBB-4133-841F-B672EE6FC8D4}" srcOrd="0" destOrd="0" presId="urn:microsoft.com/office/officeart/2005/8/layout/hierarchy1"/>
    <dgm:cxn modelId="{F016B765-861A-42AC-9CF9-2C4D580A7A38}" type="presParOf" srcId="{D40FE6E9-853F-419E-AD9F-1312668C4006}" destId="{B4C4AE59-FB9E-43F3-8015-B61C962E2BAB}" srcOrd="1" destOrd="0" presId="urn:microsoft.com/office/officeart/2005/8/layout/hierarchy1"/>
    <dgm:cxn modelId="{D0C813C1-0AD9-4840-B1D8-6D4E9F287A39}" type="presParOf" srcId="{B4C4AE59-FB9E-43F3-8015-B61C962E2BAB}" destId="{8892967B-3B99-442D-9156-0140767841F1}" srcOrd="0" destOrd="0" presId="urn:microsoft.com/office/officeart/2005/8/layout/hierarchy1"/>
    <dgm:cxn modelId="{56089005-3736-434B-83B3-F149BF75C732}" type="presParOf" srcId="{8892967B-3B99-442D-9156-0140767841F1}" destId="{4E672868-11D1-420D-8642-9E1E194D8F63}" srcOrd="0" destOrd="0" presId="urn:microsoft.com/office/officeart/2005/8/layout/hierarchy1"/>
    <dgm:cxn modelId="{014B11FB-07A3-47EA-B617-88B42A841217}" type="presParOf" srcId="{8892967B-3B99-442D-9156-0140767841F1}" destId="{D972E7D8-33C3-4765-9E9A-E5AE022F02FC}" srcOrd="1" destOrd="0" presId="urn:microsoft.com/office/officeart/2005/8/layout/hierarchy1"/>
    <dgm:cxn modelId="{4ADD5985-9EBD-4266-839F-2A157272F25C}" type="presParOf" srcId="{B4C4AE59-FB9E-43F3-8015-B61C962E2BAB}" destId="{FF5C0776-1FFD-4F88-A128-6C151A701652}" srcOrd="1" destOrd="0" presId="urn:microsoft.com/office/officeart/2005/8/layout/hierarchy1"/>
    <dgm:cxn modelId="{BDA0A97F-BF18-4E73-A9ED-97BE1BF37F16}" type="presParOf" srcId="{D40FE6E9-853F-419E-AD9F-1312668C4006}" destId="{A67EE445-383D-4500-91F6-A958E996D709}" srcOrd="2" destOrd="0" presId="urn:microsoft.com/office/officeart/2005/8/layout/hierarchy1"/>
    <dgm:cxn modelId="{7A32428A-168E-4A11-A763-6EE5294624C4}" type="presParOf" srcId="{D40FE6E9-853F-419E-AD9F-1312668C4006}" destId="{B5195C50-F3DE-4390-9E5E-C4ED02867748}" srcOrd="3" destOrd="0" presId="urn:microsoft.com/office/officeart/2005/8/layout/hierarchy1"/>
    <dgm:cxn modelId="{9D4E1B80-6DA3-4FAD-B116-1AE1E970A536}" type="presParOf" srcId="{B5195C50-F3DE-4390-9E5E-C4ED02867748}" destId="{263D09A8-ABEC-49A8-B085-4A23BA2367A3}" srcOrd="0" destOrd="0" presId="urn:microsoft.com/office/officeart/2005/8/layout/hierarchy1"/>
    <dgm:cxn modelId="{FBA19083-D8E0-41B7-9AFD-537A94BE6521}" type="presParOf" srcId="{263D09A8-ABEC-49A8-B085-4A23BA2367A3}" destId="{A74F4FA8-CFD2-4102-9376-6B52FE20EBC9}" srcOrd="0" destOrd="0" presId="urn:microsoft.com/office/officeart/2005/8/layout/hierarchy1"/>
    <dgm:cxn modelId="{AF06AB2F-EB02-4611-9447-0841C8997214}" type="presParOf" srcId="{263D09A8-ABEC-49A8-B085-4A23BA2367A3}" destId="{D6E56DD7-96B0-4F6F-A761-AD2DDA05546A}" srcOrd="1" destOrd="0" presId="urn:microsoft.com/office/officeart/2005/8/layout/hierarchy1"/>
    <dgm:cxn modelId="{E9C715C7-5B95-4DC5-A745-C5E159ABC7A2}" type="presParOf" srcId="{B5195C50-F3DE-4390-9E5E-C4ED02867748}" destId="{96AFC6E2-AB25-4D9C-B3A9-D0BC558BA4C9}" srcOrd="1" destOrd="0" presId="urn:microsoft.com/office/officeart/2005/8/layout/hierarchy1"/>
    <dgm:cxn modelId="{5E68A199-2B28-4A38-AF0E-74874BC36D16}" type="presParOf" srcId="{D40FE6E9-853F-419E-AD9F-1312668C4006}" destId="{DCAFA15F-01BE-4DA2-AC11-95556EE3038F}" srcOrd="4" destOrd="0" presId="urn:microsoft.com/office/officeart/2005/8/layout/hierarchy1"/>
    <dgm:cxn modelId="{80F0EE06-5CD4-4FF3-9079-C30DBFA81649}" type="presParOf" srcId="{D40FE6E9-853F-419E-AD9F-1312668C4006}" destId="{62EE7B82-6684-4FEC-A1B6-17483FEED576}" srcOrd="5" destOrd="0" presId="urn:microsoft.com/office/officeart/2005/8/layout/hierarchy1"/>
    <dgm:cxn modelId="{F70DCC60-5098-4877-845E-BFB308A65717}" type="presParOf" srcId="{62EE7B82-6684-4FEC-A1B6-17483FEED576}" destId="{47676F7E-B9A9-4C03-A96C-7C958A8C0AA3}" srcOrd="0" destOrd="0" presId="urn:microsoft.com/office/officeart/2005/8/layout/hierarchy1"/>
    <dgm:cxn modelId="{55BD9A52-F349-4566-9427-92CEC58D334E}" type="presParOf" srcId="{47676F7E-B9A9-4C03-A96C-7C958A8C0AA3}" destId="{02CAE629-CA86-4569-9E19-4E3D1FD2405E}" srcOrd="0" destOrd="0" presId="urn:microsoft.com/office/officeart/2005/8/layout/hierarchy1"/>
    <dgm:cxn modelId="{598BBA03-68CC-4029-989E-9D34CFC21ACA}" type="presParOf" srcId="{47676F7E-B9A9-4C03-A96C-7C958A8C0AA3}" destId="{D2546E4A-7B7E-434E-8C03-B0026459F207}" srcOrd="1" destOrd="0" presId="urn:microsoft.com/office/officeart/2005/8/layout/hierarchy1"/>
    <dgm:cxn modelId="{A6774429-48D1-4BC3-B0D7-4D23624EA397}" type="presParOf" srcId="{62EE7B82-6684-4FEC-A1B6-17483FEED576}" destId="{72D506E7-22DE-4314-8067-56A67EF180A1}" srcOrd="1" destOrd="0" presId="urn:microsoft.com/office/officeart/2005/8/layout/hierarchy1"/>
    <dgm:cxn modelId="{9785EB5B-08AD-4921-BE24-286098B4B511}" type="presParOf" srcId="{D40FE6E9-853F-419E-AD9F-1312668C4006}" destId="{50995109-E3EC-4DB1-A037-1609DB8A5C7F}" srcOrd="6" destOrd="0" presId="urn:microsoft.com/office/officeart/2005/8/layout/hierarchy1"/>
    <dgm:cxn modelId="{E4B3CFD3-78DD-4922-AD18-9F925393103E}" type="presParOf" srcId="{D40FE6E9-853F-419E-AD9F-1312668C4006}" destId="{FEDB61A0-4533-4F18-91D5-61775F95325D}" srcOrd="7" destOrd="0" presId="urn:microsoft.com/office/officeart/2005/8/layout/hierarchy1"/>
    <dgm:cxn modelId="{5D4AA339-8B50-4F7B-BF05-6479D3316724}" type="presParOf" srcId="{FEDB61A0-4533-4F18-91D5-61775F95325D}" destId="{2A4D6C64-9691-44E2-91F9-45BAF23C1BFB}" srcOrd="0" destOrd="0" presId="urn:microsoft.com/office/officeart/2005/8/layout/hierarchy1"/>
    <dgm:cxn modelId="{1D29E8B6-0D09-4BAC-A332-FA415D89508A}" type="presParOf" srcId="{2A4D6C64-9691-44E2-91F9-45BAF23C1BFB}" destId="{6B74DC88-92C7-46CF-8C6D-0A709F611A56}" srcOrd="0" destOrd="0" presId="urn:microsoft.com/office/officeart/2005/8/layout/hierarchy1"/>
    <dgm:cxn modelId="{19C6623F-642B-452E-AB10-50491E46A82F}" type="presParOf" srcId="{2A4D6C64-9691-44E2-91F9-45BAF23C1BFB}" destId="{61DC5274-B87F-4686-8D7D-2380A036592B}" srcOrd="1" destOrd="0" presId="urn:microsoft.com/office/officeart/2005/8/layout/hierarchy1"/>
    <dgm:cxn modelId="{B8F4AC4A-FB10-42CB-9DE2-BC31FA73B9C8}" type="presParOf" srcId="{FEDB61A0-4533-4F18-91D5-61775F95325D}" destId="{D5BA310E-D6DA-4249-BC23-48F08F929C71}" srcOrd="1" destOrd="0" presId="urn:microsoft.com/office/officeart/2005/8/layout/hierarchy1"/>
    <dgm:cxn modelId="{06D1AD5A-5BD1-48DF-ACE5-E5FBE1A00170}" type="presParOf" srcId="{D40FE6E9-853F-419E-AD9F-1312668C4006}" destId="{AC3F8704-3548-48E8-8839-8E52CAF413B3}" srcOrd="8" destOrd="0" presId="urn:microsoft.com/office/officeart/2005/8/layout/hierarchy1"/>
    <dgm:cxn modelId="{AABE1333-F934-402E-9A21-436476B31EA2}" type="presParOf" srcId="{D40FE6E9-853F-419E-AD9F-1312668C4006}" destId="{7DFCDF0F-11D9-4675-A28B-0C49D1178B04}" srcOrd="9" destOrd="0" presId="urn:microsoft.com/office/officeart/2005/8/layout/hierarchy1"/>
    <dgm:cxn modelId="{4638D914-D5F4-4D40-ABCC-94085148EB69}" type="presParOf" srcId="{7DFCDF0F-11D9-4675-A28B-0C49D1178B04}" destId="{C6150336-27E7-4734-943B-9CBB732127BB}" srcOrd="0" destOrd="0" presId="urn:microsoft.com/office/officeart/2005/8/layout/hierarchy1"/>
    <dgm:cxn modelId="{066877D8-997E-4C33-B9C6-54EC9F05FCFF}" type="presParOf" srcId="{C6150336-27E7-4734-943B-9CBB732127BB}" destId="{49C08B8A-AE1A-44B2-AF01-245F23CA779B}" srcOrd="0" destOrd="0" presId="urn:microsoft.com/office/officeart/2005/8/layout/hierarchy1"/>
    <dgm:cxn modelId="{D636E72F-D6CC-4082-ADE6-79D4AE049E59}" type="presParOf" srcId="{C6150336-27E7-4734-943B-9CBB732127BB}" destId="{780DC4E5-FA00-4595-BABA-CBAFD873B4E3}" srcOrd="1" destOrd="0" presId="urn:microsoft.com/office/officeart/2005/8/layout/hierarchy1"/>
    <dgm:cxn modelId="{5ABA4F07-ED59-4D08-AA75-AECB36EF9866}" type="presParOf" srcId="{7DFCDF0F-11D9-4675-A28B-0C49D1178B04}" destId="{8E7F94C6-2A58-46C3-BB4B-1FB0EC2006B8}" srcOrd="1" destOrd="0" presId="urn:microsoft.com/office/officeart/2005/8/layout/hierarchy1"/>
    <dgm:cxn modelId="{52C63636-909D-492C-BFAD-F2C08C6E3058}" type="presParOf" srcId="{D40FE6E9-853F-419E-AD9F-1312668C4006}" destId="{94FA0321-FD49-4D16-A520-D084D1779F43}" srcOrd="10" destOrd="0" presId="urn:microsoft.com/office/officeart/2005/8/layout/hierarchy1"/>
    <dgm:cxn modelId="{60571518-8648-40D6-9876-3CC20BA0287E}" type="presParOf" srcId="{D40FE6E9-853F-419E-AD9F-1312668C4006}" destId="{191E2AA4-4E61-4716-9A4D-1CA5E6E5AF7C}" srcOrd="11" destOrd="0" presId="urn:microsoft.com/office/officeart/2005/8/layout/hierarchy1"/>
    <dgm:cxn modelId="{813AF4A4-02B8-4B18-9732-F7411115F6BD}" type="presParOf" srcId="{191E2AA4-4E61-4716-9A4D-1CA5E6E5AF7C}" destId="{982A4C7D-BFB0-4D68-AE75-2BA8BB94E63B}" srcOrd="0" destOrd="0" presId="urn:microsoft.com/office/officeart/2005/8/layout/hierarchy1"/>
    <dgm:cxn modelId="{F68D987A-EE66-414B-ADCE-FDBC07BAB845}" type="presParOf" srcId="{982A4C7D-BFB0-4D68-AE75-2BA8BB94E63B}" destId="{252A9D18-6021-4834-B1D0-264842921279}" srcOrd="0" destOrd="0" presId="urn:microsoft.com/office/officeart/2005/8/layout/hierarchy1"/>
    <dgm:cxn modelId="{04AFE5FD-2ACD-42E4-A20F-640762CD5096}" type="presParOf" srcId="{982A4C7D-BFB0-4D68-AE75-2BA8BB94E63B}" destId="{B1C815A9-2CC3-4354-90BE-A4A2623A84A3}" srcOrd="1" destOrd="0" presId="urn:microsoft.com/office/officeart/2005/8/layout/hierarchy1"/>
    <dgm:cxn modelId="{AA43BEA8-EDA4-4C2D-A49A-C318F46314CB}" type="presParOf" srcId="{191E2AA4-4E61-4716-9A4D-1CA5E6E5AF7C}" destId="{DA9A9A37-1823-4215-A4AD-32D28930D55B}" srcOrd="1" destOrd="0" presId="urn:microsoft.com/office/officeart/2005/8/layout/hierarchy1"/>
    <dgm:cxn modelId="{C25839B3-7B6F-45EF-8926-2D0B1E21960F}" type="presParOf" srcId="{D40FE6E9-853F-419E-AD9F-1312668C4006}" destId="{C54FEBE5-CE81-4DEE-B860-49503B484D74}" srcOrd="12" destOrd="0" presId="urn:microsoft.com/office/officeart/2005/8/layout/hierarchy1"/>
    <dgm:cxn modelId="{F9AEC2B4-5E7A-4BCF-A740-B74BC84C4510}" type="presParOf" srcId="{D40FE6E9-853F-419E-AD9F-1312668C4006}" destId="{2A2F6DE9-C8DD-43C2-857E-23112EFB81A6}" srcOrd="13" destOrd="0" presId="urn:microsoft.com/office/officeart/2005/8/layout/hierarchy1"/>
    <dgm:cxn modelId="{41C2F2DF-192F-4931-B9F0-0EE11AFD1D62}" type="presParOf" srcId="{2A2F6DE9-C8DD-43C2-857E-23112EFB81A6}" destId="{D8714F31-0CE5-4667-AC76-851EC0CBBAF6}" srcOrd="0" destOrd="0" presId="urn:microsoft.com/office/officeart/2005/8/layout/hierarchy1"/>
    <dgm:cxn modelId="{861BF3DB-36F4-4180-8CF1-DEFA8C31D69C}" type="presParOf" srcId="{D8714F31-0CE5-4667-AC76-851EC0CBBAF6}" destId="{3635F1BA-D4B3-44A7-9439-9E085EDFF849}" srcOrd="0" destOrd="0" presId="urn:microsoft.com/office/officeart/2005/8/layout/hierarchy1"/>
    <dgm:cxn modelId="{C74F27D4-CE9E-4DE1-94A6-8EF62B0F0F80}" type="presParOf" srcId="{D8714F31-0CE5-4667-AC76-851EC0CBBAF6}" destId="{FD76E55C-6CFF-4F2F-AB9A-66EE3DAC0F97}" srcOrd="1" destOrd="0" presId="urn:microsoft.com/office/officeart/2005/8/layout/hierarchy1"/>
    <dgm:cxn modelId="{44E8F804-BC25-4EDD-A6BE-D34B3DAF15E7}" type="presParOf" srcId="{2A2F6DE9-C8DD-43C2-857E-23112EFB81A6}" destId="{14AB34DF-D34B-4413-B2EA-4ECE30E886A0}" srcOrd="1" destOrd="0" presId="urn:microsoft.com/office/officeart/2005/8/layout/hierarchy1"/>
    <dgm:cxn modelId="{9E58BCE0-8346-4DBB-B70D-1DBFE8625E0D}" type="presParOf" srcId="{D40FE6E9-853F-419E-AD9F-1312668C4006}" destId="{DC741A37-8AAF-434C-B5B4-E56E3E6B0B6E}" srcOrd="14" destOrd="0" presId="urn:microsoft.com/office/officeart/2005/8/layout/hierarchy1"/>
    <dgm:cxn modelId="{9AF8ADAF-2A99-4B46-88CA-1FBC1925F23F}" type="presParOf" srcId="{D40FE6E9-853F-419E-AD9F-1312668C4006}" destId="{DD46B091-2C3C-4971-84B6-2052DD0C74E2}" srcOrd="15" destOrd="0" presId="urn:microsoft.com/office/officeart/2005/8/layout/hierarchy1"/>
    <dgm:cxn modelId="{0F33BAD0-5D8C-4128-9124-6402623EEF6F}" type="presParOf" srcId="{DD46B091-2C3C-4971-84B6-2052DD0C74E2}" destId="{F59A9C60-F06C-45F5-B1B4-121C1B51F5E3}" srcOrd="0" destOrd="0" presId="urn:microsoft.com/office/officeart/2005/8/layout/hierarchy1"/>
    <dgm:cxn modelId="{E46D77C6-6069-43C5-BD93-0DD98ED8E50F}" type="presParOf" srcId="{F59A9C60-F06C-45F5-B1B4-121C1B51F5E3}" destId="{A6437411-79FC-4D02-9FF6-07437BF7A1C4}" srcOrd="0" destOrd="0" presId="urn:microsoft.com/office/officeart/2005/8/layout/hierarchy1"/>
    <dgm:cxn modelId="{D1D1B70D-EBE3-4E00-87EC-635319668A2D}" type="presParOf" srcId="{F59A9C60-F06C-45F5-B1B4-121C1B51F5E3}" destId="{29141F6E-63EC-4AFC-AC79-B99A23E331FC}" srcOrd="1" destOrd="0" presId="urn:microsoft.com/office/officeart/2005/8/layout/hierarchy1"/>
    <dgm:cxn modelId="{7350880B-4A7D-4E3D-9AE1-364A6F7564DC}" type="presParOf" srcId="{DD46B091-2C3C-4971-84B6-2052DD0C74E2}" destId="{484AE72C-2482-4C45-BCC9-A93DF7CAE4C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530601-8C0C-4238-BB59-BA2CAE13A44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A3C2F39-491D-4989-9C2C-24052C1BBD81}">
      <dgm:prSet/>
      <dgm:spPr/>
      <dgm:t>
        <a:bodyPr/>
        <a:lstStyle/>
        <a:p>
          <a:r>
            <a:rPr lang="fr-FR"/>
            <a:t>SCI</a:t>
          </a:r>
        </a:p>
      </dgm:t>
    </dgm:pt>
    <dgm:pt modelId="{E50A8847-6CB8-4492-BC12-EEF9A52491CC}" type="parTrans" cxnId="{6EFF04BD-A1A9-43E8-B0C5-4B2F611DD350}">
      <dgm:prSet/>
      <dgm:spPr/>
      <dgm:t>
        <a:bodyPr/>
        <a:lstStyle/>
        <a:p>
          <a:endParaRPr lang="fr-FR"/>
        </a:p>
      </dgm:t>
    </dgm:pt>
    <dgm:pt modelId="{DDA91799-2D1F-48EE-975C-09A0DEC66AE0}" type="sibTrans" cxnId="{6EFF04BD-A1A9-43E8-B0C5-4B2F611DD350}">
      <dgm:prSet/>
      <dgm:spPr/>
      <dgm:t>
        <a:bodyPr/>
        <a:lstStyle/>
        <a:p>
          <a:endParaRPr lang="fr-FR"/>
        </a:p>
      </dgm:t>
    </dgm:pt>
    <dgm:pt modelId="{5BCF67B2-27C6-49D4-BBC2-746BCBA3F0AE}">
      <dgm:prSet/>
      <dgm:spPr/>
      <dgm:t>
        <a:bodyPr/>
        <a:lstStyle/>
        <a:p>
          <a:r>
            <a:rPr lang="fr-FR" dirty="0"/>
            <a:t>Factures</a:t>
          </a:r>
        </a:p>
      </dgm:t>
    </dgm:pt>
    <dgm:pt modelId="{0D41BDD4-EF3A-429B-B10D-9CD1E3103CCB}" type="parTrans" cxnId="{7C4FBCC8-1BBD-4F78-8DAB-A511F8953F47}">
      <dgm:prSet/>
      <dgm:spPr/>
      <dgm:t>
        <a:bodyPr/>
        <a:lstStyle/>
        <a:p>
          <a:endParaRPr lang="fr-FR"/>
        </a:p>
      </dgm:t>
    </dgm:pt>
    <dgm:pt modelId="{8E3EA2BE-BB06-485F-83DC-A14114BDB3B0}" type="sibTrans" cxnId="{7C4FBCC8-1BBD-4F78-8DAB-A511F8953F47}">
      <dgm:prSet/>
      <dgm:spPr/>
      <dgm:t>
        <a:bodyPr/>
        <a:lstStyle/>
        <a:p>
          <a:endParaRPr lang="fr-FR"/>
        </a:p>
      </dgm:t>
    </dgm:pt>
    <dgm:pt modelId="{9F2A4347-A855-410E-9B50-B02528344989}">
      <dgm:prSet/>
      <dgm:spPr/>
      <dgm:t>
        <a:bodyPr/>
        <a:lstStyle/>
        <a:p>
          <a:r>
            <a:rPr lang="fr-FR" dirty="0"/>
            <a:t>FONCIA</a:t>
          </a:r>
        </a:p>
      </dgm:t>
    </dgm:pt>
    <dgm:pt modelId="{04856C8E-EC07-46D8-B2D5-DFBB473E56EA}" type="parTrans" cxnId="{F4EDA708-1F13-4927-90CF-2E37D8B92294}">
      <dgm:prSet/>
      <dgm:spPr/>
      <dgm:t>
        <a:bodyPr/>
        <a:lstStyle/>
        <a:p>
          <a:endParaRPr lang="fr-FR"/>
        </a:p>
      </dgm:t>
    </dgm:pt>
    <dgm:pt modelId="{0C1255CC-3508-4491-9CBE-983D15C5AE12}" type="sibTrans" cxnId="{F4EDA708-1F13-4927-90CF-2E37D8B92294}">
      <dgm:prSet/>
      <dgm:spPr/>
      <dgm:t>
        <a:bodyPr/>
        <a:lstStyle/>
        <a:p>
          <a:endParaRPr lang="fr-FR"/>
        </a:p>
      </dgm:t>
    </dgm:pt>
    <dgm:pt modelId="{6A391491-483C-4696-ADC3-1B5A39638AB5}">
      <dgm:prSet/>
      <dgm:spPr/>
      <dgm:t>
        <a:bodyPr/>
        <a:lstStyle/>
        <a:p>
          <a:r>
            <a:rPr lang="fr-FR" dirty="0"/>
            <a:t>GERASCO</a:t>
          </a:r>
        </a:p>
      </dgm:t>
    </dgm:pt>
    <dgm:pt modelId="{922855B2-245A-4593-B342-CC0CE724D153}" type="parTrans" cxnId="{82A48B76-39F7-47D5-AA93-B7BE199C630A}">
      <dgm:prSet/>
      <dgm:spPr/>
      <dgm:t>
        <a:bodyPr/>
        <a:lstStyle/>
        <a:p>
          <a:endParaRPr lang="fr-FR"/>
        </a:p>
      </dgm:t>
    </dgm:pt>
    <dgm:pt modelId="{565A116C-86CB-4DEA-AD46-9E36291CF28E}" type="sibTrans" cxnId="{82A48B76-39F7-47D5-AA93-B7BE199C630A}">
      <dgm:prSet/>
      <dgm:spPr/>
      <dgm:t>
        <a:bodyPr/>
        <a:lstStyle/>
        <a:p>
          <a:endParaRPr lang="fr-FR"/>
        </a:p>
      </dgm:t>
    </dgm:pt>
    <dgm:pt modelId="{DD7750A2-02D8-4CB2-B03E-D05567D88B79}">
      <dgm:prSet/>
      <dgm:spPr/>
      <dgm:t>
        <a:bodyPr/>
        <a:lstStyle/>
        <a:p>
          <a:r>
            <a:rPr lang="fr-FR" dirty="0"/>
            <a:t>GERLOGE</a:t>
          </a:r>
        </a:p>
      </dgm:t>
    </dgm:pt>
    <dgm:pt modelId="{0DEC38F1-E9D4-443F-ADB0-545A72D5C532}" type="parTrans" cxnId="{D81D1C4D-9BEA-4746-A9F0-DB0FFEB5627F}">
      <dgm:prSet/>
      <dgm:spPr/>
      <dgm:t>
        <a:bodyPr/>
        <a:lstStyle/>
        <a:p>
          <a:endParaRPr lang="fr-FR"/>
        </a:p>
      </dgm:t>
    </dgm:pt>
    <dgm:pt modelId="{59185130-E6E9-4220-B30D-FAEBC1D30670}" type="sibTrans" cxnId="{D81D1C4D-9BEA-4746-A9F0-DB0FFEB5627F}">
      <dgm:prSet/>
      <dgm:spPr/>
      <dgm:t>
        <a:bodyPr/>
        <a:lstStyle/>
        <a:p>
          <a:endParaRPr lang="fr-FR"/>
        </a:p>
      </dgm:t>
    </dgm:pt>
    <dgm:pt modelId="{FEBC66B6-FC33-44F1-B1EF-0D7521D3B382}">
      <dgm:prSet/>
      <dgm:spPr/>
      <dgm:t>
        <a:bodyPr/>
        <a:lstStyle/>
        <a:p>
          <a:r>
            <a:rPr lang="fr-FR" dirty="0"/>
            <a:t>GUILLERAND</a:t>
          </a:r>
        </a:p>
      </dgm:t>
    </dgm:pt>
    <dgm:pt modelId="{DE340DC9-E923-4E6A-AD60-32F33CFDCC48}" type="parTrans" cxnId="{8458C391-6B5C-4C2E-B1A9-E7F7C5741E30}">
      <dgm:prSet/>
      <dgm:spPr/>
      <dgm:t>
        <a:bodyPr/>
        <a:lstStyle/>
        <a:p>
          <a:endParaRPr lang="fr-FR"/>
        </a:p>
      </dgm:t>
    </dgm:pt>
    <dgm:pt modelId="{1A44235E-49CC-4694-BBF5-1802CC5AF24F}" type="sibTrans" cxnId="{8458C391-6B5C-4C2E-B1A9-E7F7C5741E30}">
      <dgm:prSet/>
      <dgm:spPr/>
      <dgm:t>
        <a:bodyPr/>
        <a:lstStyle/>
        <a:p>
          <a:endParaRPr lang="fr-FR"/>
        </a:p>
      </dgm:t>
    </dgm:pt>
    <dgm:pt modelId="{AB92A6E2-3C66-4454-98AC-6910EABCC661}">
      <dgm:prSet/>
      <dgm:spPr/>
      <dgm:t>
        <a:bodyPr/>
        <a:lstStyle/>
        <a:p>
          <a:r>
            <a:rPr lang="fr-FR" dirty="0"/>
            <a:t>HEAU</a:t>
          </a:r>
        </a:p>
      </dgm:t>
    </dgm:pt>
    <dgm:pt modelId="{920CDFB5-163A-40F1-B51D-6C1962B7E605}" type="parTrans" cxnId="{0A080255-04FD-4FC2-8373-13B00908B694}">
      <dgm:prSet/>
      <dgm:spPr/>
      <dgm:t>
        <a:bodyPr/>
        <a:lstStyle/>
        <a:p>
          <a:endParaRPr lang="fr-FR"/>
        </a:p>
      </dgm:t>
    </dgm:pt>
    <dgm:pt modelId="{9E4B4516-7AB0-43A3-B857-8AC87D44BA35}" type="sibTrans" cxnId="{0A080255-04FD-4FC2-8373-13B00908B694}">
      <dgm:prSet/>
      <dgm:spPr/>
      <dgm:t>
        <a:bodyPr/>
        <a:lstStyle/>
        <a:p>
          <a:endParaRPr lang="fr-FR"/>
        </a:p>
      </dgm:t>
    </dgm:pt>
    <dgm:pt modelId="{AFACEB7F-47AF-46E7-9E00-B24BB9F2F937}">
      <dgm:prSet/>
      <dgm:spPr/>
      <dgm:t>
        <a:bodyPr/>
        <a:lstStyle/>
        <a:p>
          <a:r>
            <a:rPr lang="fr-FR" dirty="0"/>
            <a:t>Immobilier 220 </a:t>
          </a:r>
          <a:r>
            <a:rPr lang="fr-FR" dirty="0" err="1"/>
            <a:t>BdV</a:t>
          </a:r>
          <a:endParaRPr lang="fr-FR" dirty="0"/>
        </a:p>
      </dgm:t>
    </dgm:pt>
    <dgm:pt modelId="{DC536124-4F2C-4E4B-9D31-42539A536776}" type="parTrans" cxnId="{C3A86E1A-078D-42B6-B08B-F013D1B00F46}">
      <dgm:prSet/>
      <dgm:spPr/>
      <dgm:t>
        <a:bodyPr/>
        <a:lstStyle/>
        <a:p>
          <a:endParaRPr lang="fr-FR"/>
        </a:p>
      </dgm:t>
    </dgm:pt>
    <dgm:pt modelId="{C89F6214-003D-4EF3-ACBE-F18B51BFC4D6}" type="sibTrans" cxnId="{C3A86E1A-078D-42B6-B08B-F013D1B00F46}">
      <dgm:prSet/>
      <dgm:spPr/>
      <dgm:t>
        <a:bodyPr/>
        <a:lstStyle/>
        <a:p>
          <a:endParaRPr lang="fr-FR"/>
        </a:p>
      </dgm:t>
    </dgm:pt>
    <dgm:pt modelId="{286582F5-88FD-41F4-963E-51A62E8BFD9E}">
      <dgm:prSet/>
      <dgm:spPr/>
      <dgm:t>
        <a:bodyPr/>
        <a:lstStyle/>
        <a:p>
          <a:r>
            <a:rPr lang="fr-FR" dirty="0"/>
            <a:t>France Habitation</a:t>
          </a:r>
        </a:p>
      </dgm:t>
    </dgm:pt>
    <dgm:pt modelId="{F8D3D7FB-D27E-4C80-8AF0-4090FFF2E58B}" type="parTrans" cxnId="{A83981D5-0CCD-4645-94E0-72472BD71871}">
      <dgm:prSet/>
      <dgm:spPr/>
      <dgm:t>
        <a:bodyPr/>
        <a:lstStyle/>
        <a:p>
          <a:endParaRPr lang="fr-FR"/>
        </a:p>
      </dgm:t>
    </dgm:pt>
    <dgm:pt modelId="{E7EBFA54-54BD-40D0-B3D5-56096690203B}" type="sibTrans" cxnId="{A83981D5-0CCD-4645-94E0-72472BD71871}">
      <dgm:prSet/>
      <dgm:spPr/>
      <dgm:t>
        <a:bodyPr/>
        <a:lstStyle/>
        <a:p>
          <a:endParaRPr lang="fr-FR"/>
        </a:p>
      </dgm:t>
    </dgm:pt>
    <dgm:pt modelId="{4AE8067A-B3FF-4846-A80E-C6A61396D207}" type="pres">
      <dgm:prSet presAssocID="{C5530601-8C0C-4238-BB59-BA2CAE13A44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7F74B37-D60B-4815-9EAF-4F700AA5F0FD}" type="pres">
      <dgm:prSet presAssocID="{CA3C2F39-491D-4989-9C2C-24052C1BBD81}" presName="hierRoot1" presStyleCnt="0"/>
      <dgm:spPr/>
    </dgm:pt>
    <dgm:pt modelId="{32C05A8D-4E2B-46C4-A08F-C2CE57CAB042}" type="pres">
      <dgm:prSet presAssocID="{CA3C2F39-491D-4989-9C2C-24052C1BBD81}" presName="composite" presStyleCnt="0"/>
      <dgm:spPr/>
    </dgm:pt>
    <dgm:pt modelId="{0D793276-DBCD-4200-98E5-C7EE7CD710EB}" type="pres">
      <dgm:prSet presAssocID="{CA3C2F39-491D-4989-9C2C-24052C1BBD81}" presName="background" presStyleLbl="node0" presStyleIdx="0" presStyleCnt="1"/>
      <dgm:spPr/>
    </dgm:pt>
    <dgm:pt modelId="{D34D1BBB-76D7-4EB3-A72C-E2E7FD06B6D7}" type="pres">
      <dgm:prSet presAssocID="{CA3C2F39-491D-4989-9C2C-24052C1BBD81}" presName="text" presStyleLbl="fgAcc0" presStyleIdx="0" presStyleCnt="1">
        <dgm:presLayoutVars>
          <dgm:chPref val="3"/>
        </dgm:presLayoutVars>
      </dgm:prSet>
      <dgm:spPr/>
    </dgm:pt>
    <dgm:pt modelId="{D40FE6E9-853F-419E-AD9F-1312668C4006}" type="pres">
      <dgm:prSet presAssocID="{CA3C2F39-491D-4989-9C2C-24052C1BBD81}" presName="hierChild2" presStyleCnt="0"/>
      <dgm:spPr/>
    </dgm:pt>
    <dgm:pt modelId="{A0E27F44-9BBB-4133-841F-B672EE6FC8D4}" type="pres">
      <dgm:prSet presAssocID="{0D41BDD4-EF3A-429B-B10D-9CD1E3103CCB}" presName="Name10" presStyleLbl="parChTrans1D2" presStyleIdx="0" presStyleCnt="8"/>
      <dgm:spPr/>
    </dgm:pt>
    <dgm:pt modelId="{B4C4AE59-FB9E-43F3-8015-B61C962E2BAB}" type="pres">
      <dgm:prSet presAssocID="{5BCF67B2-27C6-49D4-BBC2-746BCBA3F0AE}" presName="hierRoot2" presStyleCnt="0"/>
      <dgm:spPr/>
    </dgm:pt>
    <dgm:pt modelId="{8892967B-3B99-442D-9156-0140767841F1}" type="pres">
      <dgm:prSet presAssocID="{5BCF67B2-27C6-49D4-BBC2-746BCBA3F0AE}" presName="composite2" presStyleCnt="0"/>
      <dgm:spPr/>
    </dgm:pt>
    <dgm:pt modelId="{4E672868-11D1-420D-8642-9E1E194D8F63}" type="pres">
      <dgm:prSet presAssocID="{5BCF67B2-27C6-49D4-BBC2-746BCBA3F0AE}" presName="background2" presStyleLbl="node2" presStyleIdx="0" presStyleCnt="8"/>
      <dgm:spPr/>
    </dgm:pt>
    <dgm:pt modelId="{D972E7D8-33C3-4765-9E9A-E5AE022F02FC}" type="pres">
      <dgm:prSet presAssocID="{5BCF67B2-27C6-49D4-BBC2-746BCBA3F0AE}" presName="text2" presStyleLbl="fgAcc2" presStyleIdx="0" presStyleCnt="8">
        <dgm:presLayoutVars>
          <dgm:chPref val="3"/>
        </dgm:presLayoutVars>
      </dgm:prSet>
      <dgm:spPr/>
    </dgm:pt>
    <dgm:pt modelId="{FF5C0776-1FFD-4F88-A128-6C151A701652}" type="pres">
      <dgm:prSet presAssocID="{5BCF67B2-27C6-49D4-BBC2-746BCBA3F0AE}" presName="hierChild3" presStyleCnt="0"/>
      <dgm:spPr/>
    </dgm:pt>
    <dgm:pt modelId="{A67EE445-383D-4500-91F6-A958E996D709}" type="pres">
      <dgm:prSet presAssocID="{04856C8E-EC07-46D8-B2D5-DFBB473E56EA}" presName="Name10" presStyleLbl="parChTrans1D2" presStyleIdx="1" presStyleCnt="8"/>
      <dgm:spPr/>
    </dgm:pt>
    <dgm:pt modelId="{B5195C50-F3DE-4390-9E5E-C4ED02867748}" type="pres">
      <dgm:prSet presAssocID="{9F2A4347-A855-410E-9B50-B02528344989}" presName="hierRoot2" presStyleCnt="0"/>
      <dgm:spPr/>
    </dgm:pt>
    <dgm:pt modelId="{263D09A8-ABEC-49A8-B085-4A23BA2367A3}" type="pres">
      <dgm:prSet presAssocID="{9F2A4347-A855-410E-9B50-B02528344989}" presName="composite2" presStyleCnt="0"/>
      <dgm:spPr/>
    </dgm:pt>
    <dgm:pt modelId="{A74F4FA8-CFD2-4102-9376-6B52FE20EBC9}" type="pres">
      <dgm:prSet presAssocID="{9F2A4347-A855-410E-9B50-B02528344989}" presName="background2" presStyleLbl="node2" presStyleIdx="1" presStyleCnt="8"/>
      <dgm:spPr/>
    </dgm:pt>
    <dgm:pt modelId="{D6E56DD7-96B0-4F6F-A761-AD2DDA05546A}" type="pres">
      <dgm:prSet presAssocID="{9F2A4347-A855-410E-9B50-B02528344989}" presName="text2" presStyleLbl="fgAcc2" presStyleIdx="1" presStyleCnt="8">
        <dgm:presLayoutVars>
          <dgm:chPref val="3"/>
        </dgm:presLayoutVars>
      </dgm:prSet>
      <dgm:spPr/>
    </dgm:pt>
    <dgm:pt modelId="{96AFC6E2-AB25-4D9C-B3A9-D0BC558BA4C9}" type="pres">
      <dgm:prSet presAssocID="{9F2A4347-A855-410E-9B50-B02528344989}" presName="hierChild3" presStyleCnt="0"/>
      <dgm:spPr/>
    </dgm:pt>
    <dgm:pt modelId="{E5C8ECD4-4E56-4E0B-B765-A5C6B59832D8}" type="pres">
      <dgm:prSet presAssocID="{F8D3D7FB-D27E-4C80-8AF0-4090FFF2E58B}" presName="Name10" presStyleLbl="parChTrans1D2" presStyleIdx="2" presStyleCnt="8"/>
      <dgm:spPr/>
    </dgm:pt>
    <dgm:pt modelId="{7B5D8DC9-9FC9-49C0-824E-11C90399E42D}" type="pres">
      <dgm:prSet presAssocID="{286582F5-88FD-41F4-963E-51A62E8BFD9E}" presName="hierRoot2" presStyleCnt="0"/>
      <dgm:spPr/>
    </dgm:pt>
    <dgm:pt modelId="{3DEBB2CC-98B8-42A9-8D1F-13A8141ECF7F}" type="pres">
      <dgm:prSet presAssocID="{286582F5-88FD-41F4-963E-51A62E8BFD9E}" presName="composite2" presStyleCnt="0"/>
      <dgm:spPr/>
    </dgm:pt>
    <dgm:pt modelId="{4788C23E-5938-4D0A-BE57-B4FEA3EC35FF}" type="pres">
      <dgm:prSet presAssocID="{286582F5-88FD-41F4-963E-51A62E8BFD9E}" presName="background2" presStyleLbl="node2" presStyleIdx="2" presStyleCnt="8"/>
      <dgm:spPr/>
    </dgm:pt>
    <dgm:pt modelId="{D26710E9-D1A1-4C6D-96B1-2978427C35F4}" type="pres">
      <dgm:prSet presAssocID="{286582F5-88FD-41F4-963E-51A62E8BFD9E}" presName="text2" presStyleLbl="fgAcc2" presStyleIdx="2" presStyleCnt="8">
        <dgm:presLayoutVars>
          <dgm:chPref val="3"/>
        </dgm:presLayoutVars>
      </dgm:prSet>
      <dgm:spPr/>
    </dgm:pt>
    <dgm:pt modelId="{5D0D6478-498C-4A28-9AB5-59481A461AFD}" type="pres">
      <dgm:prSet presAssocID="{286582F5-88FD-41F4-963E-51A62E8BFD9E}" presName="hierChild3" presStyleCnt="0"/>
      <dgm:spPr/>
    </dgm:pt>
    <dgm:pt modelId="{BACE0084-51F9-4FCC-9056-5E57A4B56B22}" type="pres">
      <dgm:prSet presAssocID="{922855B2-245A-4593-B342-CC0CE724D153}" presName="Name10" presStyleLbl="parChTrans1D2" presStyleIdx="3" presStyleCnt="8"/>
      <dgm:spPr/>
    </dgm:pt>
    <dgm:pt modelId="{2B09F071-BB69-4B31-8EF6-682641987361}" type="pres">
      <dgm:prSet presAssocID="{6A391491-483C-4696-ADC3-1B5A39638AB5}" presName="hierRoot2" presStyleCnt="0"/>
      <dgm:spPr/>
    </dgm:pt>
    <dgm:pt modelId="{E0A131E0-2997-4FAF-9401-74B6FC2EE25D}" type="pres">
      <dgm:prSet presAssocID="{6A391491-483C-4696-ADC3-1B5A39638AB5}" presName="composite2" presStyleCnt="0"/>
      <dgm:spPr/>
    </dgm:pt>
    <dgm:pt modelId="{B98377DF-2DC4-4E3C-84E7-68144ADBF1A1}" type="pres">
      <dgm:prSet presAssocID="{6A391491-483C-4696-ADC3-1B5A39638AB5}" presName="background2" presStyleLbl="node2" presStyleIdx="3" presStyleCnt="8"/>
      <dgm:spPr/>
    </dgm:pt>
    <dgm:pt modelId="{71C01D85-1B70-47A0-8DC8-F7A78271C146}" type="pres">
      <dgm:prSet presAssocID="{6A391491-483C-4696-ADC3-1B5A39638AB5}" presName="text2" presStyleLbl="fgAcc2" presStyleIdx="3" presStyleCnt="8">
        <dgm:presLayoutVars>
          <dgm:chPref val="3"/>
        </dgm:presLayoutVars>
      </dgm:prSet>
      <dgm:spPr/>
    </dgm:pt>
    <dgm:pt modelId="{F53394C1-B2F4-4903-8220-457E34D5BC23}" type="pres">
      <dgm:prSet presAssocID="{6A391491-483C-4696-ADC3-1B5A39638AB5}" presName="hierChild3" presStyleCnt="0"/>
      <dgm:spPr/>
    </dgm:pt>
    <dgm:pt modelId="{50995109-E3EC-4DB1-A037-1609DB8A5C7F}" type="pres">
      <dgm:prSet presAssocID="{0DEC38F1-E9D4-443F-ADB0-545A72D5C532}" presName="Name10" presStyleLbl="parChTrans1D2" presStyleIdx="4" presStyleCnt="8"/>
      <dgm:spPr/>
    </dgm:pt>
    <dgm:pt modelId="{FEDB61A0-4533-4F18-91D5-61775F95325D}" type="pres">
      <dgm:prSet presAssocID="{DD7750A2-02D8-4CB2-B03E-D05567D88B79}" presName="hierRoot2" presStyleCnt="0"/>
      <dgm:spPr/>
    </dgm:pt>
    <dgm:pt modelId="{2A4D6C64-9691-44E2-91F9-45BAF23C1BFB}" type="pres">
      <dgm:prSet presAssocID="{DD7750A2-02D8-4CB2-B03E-D05567D88B79}" presName="composite2" presStyleCnt="0"/>
      <dgm:spPr/>
    </dgm:pt>
    <dgm:pt modelId="{6B74DC88-92C7-46CF-8C6D-0A709F611A56}" type="pres">
      <dgm:prSet presAssocID="{DD7750A2-02D8-4CB2-B03E-D05567D88B79}" presName="background2" presStyleLbl="node2" presStyleIdx="4" presStyleCnt="8"/>
      <dgm:spPr/>
    </dgm:pt>
    <dgm:pt modelId="{61DC5274-B87F-4686-8D7D-2380A036592B}" type="pres">
      <dgm:prSet presAssocID="{DD7750A2-02D8-4CB2-B03E-D05567D88B79}" presName="text2" presStyleLbl="fgAcc2" presStyleIdx="4" presStyleCnt="8">
        <dgm:presLayoutVars>
          <dgm:chPref val="3"/>
        </dgm:presLayoutVars>
      </dgm:prSet>
      <dgm:spPr/>
    </dgm:pt>
    <dgm:pt modelId="{D5BA310E-D6DA-4249-BC23-48F08F929C71}" type="pres">
      <dgm:prSet presAssocID="{DD7750A2-02D8-4CB2-B03E-D05567D88B79}" presName="hierChild3" presStyleCnt="0"/>
      <dgm:spPr/>
    </dgm:pt>
    <dgm:pt modelId="{94FA0321-FD49-4D16-A520-D084D1779F43}" type="pres">
      <dgm:prSet presAssocID="{DE340DC9-E923-4E6A-AD60-32F33CFDCC48}" presName="Name10" presStyleLbl="parChTrans1D2" presStyleIdx="5" presStyleCnt="8"/>
      <dgm:spPr/>
    </dgm:pt>
    <dgm:pt modelId="{191E2AA4-4E61-4716-9A4D-1CA5E6E5AF7C}" type="pres">
      <dgm:prSet presAssocID="{FEBC66B6-FC33-44F1-B1EF-0D7521D3B382}" presName="hierRoot2" presStyleCnt="0"/>
      <dgm:spPr/>
    </dgm:pt>
    <dgm:pt modelId="{982A4C7D-BFB0-4D68-AE75-2BA8BB94E63B}" type="pres">
      <dgm:prSet presAssocID="{FEBC66B6-FC33-44F1-B1EF-0D7521D3B382}" presName="composite2" presStyleCnt="0"/>
      <dgm:spPr/>
    </dgm:pt>
    <dgm:pt modelId="{252A9D18-6021-4834-B1D0-264842921279}" type="pres">
      <dgm:prSet presAssocID="{FEBC66B6-FC33-44F1-B1EF-0D7521D3B382}" presName="background2" presStyleLbl="node2" presStyleIdx="5" presStyleCnt="8"/>
      <dgm:spPr/>
    </dgm:pt>
    <dgm:pt modelId="{B1C815A9-2CC3-4354-90BE-A4A2623A84A3}" type="pres">
      <dgm:prSet presAssocID="{FEBC66B6-FC33-44F1-B1EF-0D7521D3B382}" presName="text2" presStyleLbl="fgAcc2" presStyleIdx="5" presStyleCnt="8">
        <dgm:presLayoutVars>
          <dgm:chPref val="3"/>
        </dgm:presLayoutVars>
      </dgm:prSet>
      <dgm:spPr/>
    </dgm:pt>
    <dgm:pt modelId="{DA9A9A37-1823-4215-A4AD-32D28930D55B}" type="pres">
      <dgm:prSet presAssocID="{FEBC66B6-FC33-44F1-B1EF-0D7521D3B382}" presName="hierChild3" presStyleCnt="0"/>
      <dgm:spPr/>
    </dgm:pt>
    <dgm:pt modelId="{C54FEBE5-CE81-4DEE-B860-49503B484D74}" type="pres">
      <dgm:prSet presAssocID="{920CDFB5-163A-40F1-B51D-6C1962B7E605}" presName="Name10" presStyleLbl="parChTrans1D2" presStyleIdx="6" presStyleCnt="8"/>
      <dgm:spPr/>
    </dgm:pt>
    <dgm:pt modelId="{2A2F6DE9-C8DD-43C2-857E-23112EFB81A6}" type="pres">
      <dgm:prSet presAssocID="{AB92A6E2-3C66-4454-98AC-6910EABCC661}" presName="hierRoot2" presStyleCnt="0"/>
      <dgm:spPr/>
    </dgm:pt>
    <dgm:pt modelId="{D8714F31-0CE5-4667-AC76-851EC0CBBAF6}" type="pres">
      <dgm:prSet presAssocID="{AB92A6E2-3C66-4454-98AC-6910EABCC661}" presName="composite2" presStyleCnt="0"/>
      <dgm:spPr/>
    </dgm:pt>
    <dgm:pt modelId="{3635F1BA-D4B3-44A7-9439-9E085EDFF849}" type="pres">
      <dgm:prSet presAssocID="{AB92A6E2-3C66-4454-98AC-6910EABCC661}" presName="background2" presStyleLbl="node2" presStyleIdx="6" presStyleCnt="8"/>
      <dgm:spPr/>
    </dgm:pt>
    <dgm:pt modelId="{FD76E55C-6CFF-4F2F-AB9A-66EE3DAC0F97}" type="pres">
      <dgm:prSet presAssocID="{AB92A6E2-3C66-4454-98AC-6910EABCC661}" presName="text2" presStyleLbl="fgAcc2" presStyleIdx="6" presStyleCnt="8">
        <dgm:presLayoutVars>
          <dgm:chPref val="3"/>
        </dgm:presLayoutVars>
      </dgm:prSet>
      <dgm:spPr/>
    </dgm:pt>
    <dgm:pt modelId="{14AB34DF-D34B-4413-B2EA-4ECE30E886A0}" type="pres">
      <dgm:prSet presAssocID="{AB92A6E2-3C66-4454-98AC-6910EABCC661}" presName="hierChild3" presStyleCnt="0"/>
      <dgm:spPr/>
    </dgm:pt>
    <dgm:pt modelId="{DC741A37-8AAF-434C-B5B4-E56E3E6B0B6E}" type="pres">
      <dgm:prSet presAssocID="{DC536124-4F2C-4E4B-9D31-42539A536776}" presName="Name10" presStyleLbl="parChTrans1D2" presStyleIdx="7" presStyleCnt="8"/>
      <dgm:spPr/>
    </dgm:pt>
    <dgm:pt modelId="{DD46B091-2C3C-4971-84B6-2052DD0C74E2}" type="pres">
      <dgm:prSet presAssocID="{AFACEB7F-47AF-46E7-9E00-B24BB9F2F937}" presName="hierRoot2" presStyleCnt="0"/>
      <dgm:spPr/>
    </dgm:pt>
    <dgm:pt modelId="{F59A9C60-F06C-45F5-B1B4-121C1B51F5E3}" type="pres">
      <dgm:prSet presAssocID="{AFACEB7F-47AF-46E7-9E00-B24BB9F2F937}" presName="composite2" presStyleCnt="0"/>
      <dgm:spPr/>
    </dgm:pt>
    <dgm:pt modelId="{A6437411-79FC-4D02-9FF6-07437BF7A1C4}" type="pres">
      <dgm:prSet presAssocID="{AFACEB7F-47AF-46E7-9E00-B24BB9F2F937}" presName="background2" presStyleLbl="node2" presStyleIdx="7" presStyleCnt="8"/>
      <dgm:spPr/>
    </dgm:pt>
    <dgm:pt modelId="{29141F6E-63EC-4AFC-AC79-B99A23E331FC}" type="pres">
      <dgm:prSet presAssocID="{AFACEB7F-47AF-46E7-9E00-B24BB9F2F937}" presName="text2" presStyleLbl="fgAcc2" presStyleIdx="7" presStyleCnt="8">
        <dgm:presLayoutVars>
          <dgm:chPref val="3"/>
        </dgm:presLayoutVars>
      </dgm:prSet>
      <dgm:spPr/>
    </dgm:pt>
    <dgm:pt modelId="{484AE72C-2482-4C45-BCC9-A93DF7CAE4CB}" type="pres">
      <dgm:prSet presAssocID="{AFACEB7F-47AF-46E7-9E00-B24BB9F2F937}" presName="hierChild3" presStyleCnt="0"/>
      <dgm:spPr/>
    </dgm:pt>
  </dgm:ptLst>
  <dgm:cxnLst>
    <dgm:cxn modelId="{2F699D05-9922-4093-BFCF-8B41906EF755}" type="presOf" srcId="{04856C8E-EC07-46D8-B2D5-DFBB473E56EA}" destId="{A67EE445-383D-4500-91F6-A958E996D709}" srcOrd="0" destOrd="0" presId="urn:microsoft.com/office/officeart/2005/8/layout/hierarchy1"/>
    <dgm:cxn modelId="{E9F49406-679A-4065-95A1-4CA07899372F}" type="presOf" srcId="{AB92A6E2-3C66-4454-98AC-6910EABCC661}" destId="{FD76E55C-6CFF-4F2F-AB9A-66EE3DAC0F97}" srcOrd="0" destOrd="0" presId="urn:microsoft.com/office/officeart/2005/8/layout/hierarchy1"/>
    <dgm:cxn modelId="{F4EDA708-1F13-4927-90CF-2E37D8B92294}" srcId="{CA3C2F39-491D-4989-9C2C-24052C1BBD81}" destId="{9F2A4347-A855-410E-9B50-B02528344989}" srcOrd="1" destOrd="0" parTransId="{04856C8E-EC07-46D8-B2D5-DFBB473E56EA}" sibTransId="{0C1255CC-3508-4491-9CBE-983D15C5AE12}"/>
    <dgm:cxn modelId="{C3A86E1A-078D-42B6-B08B-F013D1B00F46}" srcId="{CA3C2F39-491D-4989-9C2C-24052C1BBD81}" destId="{AFACEB7F-47AF-46E7-9E00-B24BB9F2F937}" srcOrd="7" destOrd="0" parTransId="{DC536124-4F2C-4E4B-9D31-42539A536776}" sibTransId="{C89F6214-003D-4EF3-ACBE-F18B51BFC4D6}"/>
    <dgm:cxn modelId="{CCBA8F2A-4506-4A01-88AB-0C1D83957162}" type="presOf" srcId="{AFACEB7F-47AF-46E7-9E00-B24BB9F2F937}" destId="{29141F6E-63EC-4AFC-AC79-B99A23E331FC}" srcOrd="0" destOrd="0" presId="urn:microsoft.com/office/officeart/2005/8/layout/hierarchy1"/>
    <dgm:cxn modelId="{FDCE8E62-F3CA-4679-AA5F-AB188983BE6D}" type="presOf" srcId="{F8D3D7FB-D27E-4C80-8AF0-4090FFF2E58B}" destId="{E5C8ECD4-4E56-4E0B-B765-A5C6B59832D8}" srcOrd="0" destOrd="0" presId="urn:microsoft.com/office/officeart/2005/8/layout/hierarchy1"/>
    <dgm:cxn modelId="{20C6B26A-6F4D-4B67-82CE-8166487345AF}" type="presOf" srcId="{920CDFB5-163A-40F1-B51D-6C1962B7E605}" destId="{C54FEBE5-CE81-4DEE-B860-49503B484D74}" srcOrd="0" destOrd="0" presId="urn:microsoft.com/office/officeart/2005/8/layout/hierarchy1"/>
    <dgm:cxn modelId="{D81D1C4D-9BEA-4746-A9F0-DB0FFEB5627F}" srcId="{CA3C2F39-491D-4989-9C2C-24052C1BBD81}" destId="{DD7750A2-02D8-4CB2-B03E-D05567D88B79}" srcOrd="4" destOrd="0" parTransId="{0DEC38F1-E9D4-443F-ADB0-545A72D5C532}" sibTransId="{59185130-E6E9-4220-B30D-FAEBC1D30670}"/>
    <dgm:cxn modelId="{AC246A51-1E43-471F-AEF1-169A3B46D179}" type="presOf" srcId="{6A391491-483C-4696-ADC3-1B5A39638AB5}" destId="{71C01D85-1B70-47A0-8DC8-F7A78271C146}" srcOrd="0" destOrd="0" presId="urn:microsoft.com/office/officeart/2005/8/layout/hierarchy1"/>
    <dgm:cxn modelId="{AA897C51-6DFE-4F21-BA83-475195A89553}" type="presOf" srcId="{DE340DC9-E923-4E6A-AD60-32F33CFDCC48}" destId="{94FA0321-FD49-4D16-A520-D084D1779F43}" srcOrd="0" destOrd="0" presId="urn:microsoft.com/office/officeart/2005/8/layout/hierarchy1"/>
    <dgm:cxn modelId="{DBE69C52-5736-484E-B5AB-DD870756B42B}" type="presOf" srcId="{286582F5-88FD-41F4-963E-51A62E8BFD9E}" destId="{D26710E9-D1A1-4C6D-96B1-2978427C35F4}" srcOrd="0" destOrd="0" presId="urn:microsoft.com/office/officeart/2005/8/layout/hierarchy1"/>
    <dgm:cxn modelId="{0A080255-04FD-4FC2-8373-13B00908B694}" srcId="{CA3C2F39-491D-4989-9C2C-24052C1BBD81}" destId="{AB92A6E2-3C66-4454-98AC-6910EABCC661}" srcOrd="6" destOrd="0" parTransId="{920CDFB5-163A-40F1-B51D-6C1962B7E605}" sibTransId="{9E4B4516-7AB0-43A3-B857-8AC87D44BA35}"/>
    <dgm:cxn modelId="{82A48B76-39F7-47D5-AA93-B7BE199C630A}" srcId="{CA3C2F39-491D-4989-9C2C-24052C1BBD81}" destId="{6A391491-483C-4696-ADC3-1B5A39638AB5}" srcOrd="3" destOrd="0" parTransId="{922855B2-245A-4593-B342-CC0CE724D153}" sibTransId="{565A116C-86CB-4DEA-AD46-9E36291CF28E}"/>
    <dgm:cxn modelId="{8458C391-6B5C-4C2E-B1A9-E7F7C5741E30}" srcId="{CA3C2F39-491D-4989-9C2C-24052C1BBD81}" destId="{FEBC66B6-FC33-44F1-B1EF-0D7521D3B382}" srcOrd="5" destOrd="0" parTransId="{DE340DC9-E923-4E6A-AD60-32F33CFDCC48}" sibTransId="{1A44235E-49CC-4694-BBF5-1802CC5AF24F}"/>
    <dgm:cxn modelId="{A7C456A0-CA3E-4F3E-8379-77DF03E4977E}" type="presOf" srcId="{DD7750A2-02D8-4CB2-B03E-D05567D88B79}" destId="{61DC5274-B87F-4686-8D7D-2380A036592B}" srcOrd="0" destOrd="0" presId="urn:microsoft.com/office/officeart/2005/8/layout/hierarchy1"/>
    <dgm:cxn modelId="{9D5054A4-BE5D-49AC-80A5-6B2122195C08}" type="presOf" srcId="{C5530601-8C0C-4238-BB59-BA2CAE13A444}" destId="{4AE8067A-B3FF-4846-A80E-C6A61396D207}" srcOrd="0" destOrd="0" presId="urn:microsoft.com/office/officeart/2005/8/layout/hierarchy1"/>
    <dgm:cxn modelId="{853219A9-DA48-4406-8F12-43E85E7AC616}" type="presOf" srcId="{922855B2-245A-4593-B342-CC0CE724D153}" destId="{BACE0084-51F9-4FCC-9056-5E57A4B56B22}" srcOrd="0" destOrd="0" presId="urn:microsoft.com/office/officeart/2005/8/layout/hierarchy1"/>
    <dgm:cxn modelId="{2312C4AB-F3B5-4DF8-BD08-2B0CD98B688B}" type="presOf" srcId="{5BCF67B2-27C6-49D4-BBC2-746BCBA3F0AE}" destId="{D972E7D8-33C3-4765-9E9A-E5AE022F02FC}" srcOrd="0" destOrd="0" presId="urn:microsoft.com/office/officeart/2005/8/layout/hierarchy1"/>
    <dgm:cxn modelId="{6EFF04BD-A1A9-43E8-B0C5-4B2F611DD350}" srcId="{C5530601-8C0C-4238-BB59-BA2CAE13A444}" destId="{CA3C2F39-491D-4989-9C2C-24052C1BBD81}" srcOrd="0" destOrd="0" parTransId="{E50A8847-6CB8-4492-BC12-EEF9A52491CC}" sibTransId="{DDA91799-2D1F-48EE-975C-09A0DEC66AE0}"/>
    <dgm:cxn modelId="{52C2F3C2-7885-4C81-8546-E5A9A269B4DD}" type="presOf" srcId="{CA3C2F39-491D-4989-9C2C-24052C1BBD81}" destId="{D34D1BBB-76D7-4EB3-A72C-E2E7FD06B6D7}" srcOrd="0" destOrd="0" presId="urn:microsoft.com/office/officeart/2005/8/layout/hierarchy1"/>
    <dgm:cxn modelId="{7C4FBCC8-1BBD-4F78-8DAB-A511F8953F47}" srcId="{CA3C2F39-491D-4989-9C2C-24052C1BBD81}" destId="{5BCF67B2-27C6-49D4-BBC2-746BCBA3F0AE}" srcOrd="0" destOrd="0" parTransId="{0D41BDD4-EF3A-429B-B10D-9CD1E3103CCB}" sibTransId="{8E3EA2BE-BB06-485F-83DC-A14114BDB3B0}"/>
    <dgm:cxn modelId="{A9A8FAC9-2194-48D5-80F8-FCE123DE23D6}" type="presOf" srcId="{9F2A4347-A855-410E-9B50-B02528344989}" destId="{D6E56DD7-96B0-4F6F-A761-AD2DDA05546A}" srcOrd="0" destOrd="0" presId="urn:microsoft.com/office/officeart/2005/8/layout/hierarchy1"/>
    <dgm:cxn modelId="{A83981D5-0CCD-4645-94E0-72472BD71871}" srcId="{CA3C2F39-491D-4989-9C2C-24052C1BBD81}" destId="{286582F5-88FD-41F4-963E-51A62E8BFD9E}" srcOrd="2" destOrd="0" parTransId="{F8D3D7FB-D27E-4C80-8AF0-4090FFF2E58B}" sibTransId="{E7EBFA54-54BD-40D0-B3D5-56096690203B}"/>
    <dgm:cxn modelId="{5AA830DB-315D-4B6A-9B36-DFBCF3559BE0}" type="presOf" srcId="{FEBC66B6-FC33-44F1-B1EF-0D7521D3B382}" destId="{B1C815A9-2CC3-4354-90BE-A4A2623A84A3}" srcOrd="0" destOrd="0" presId="urn:microsoft.com/office/officeart/2005/8/layout/hierarchy1"/>
    <dgm:cxn modelId="{7EEC51EA-6AF5-4F5B-A52E-D8D4F02E6D85}" type="presOf" srcId="{0DEC38F1-E9D4-443F-ADB0-545A72D5C532}" destId="{50995109-E3EC-4DB1-A037-1609DB8A5C7F}" srcOrd="0" destOrd="0" presId="urn:microsoft.com/office/officeart/2005/8/layout/hierarchy1"/>
    <dgm:cxn modelId="{ECE3A2EB-B37B-4689-8A56-C7894E9A9D85}" type="presOf" srcId="{DC536124-4F2C-4E4B-9D31-42539A536776}" destId="{DC741A37-8AAF-434C-B5B4-E56E3E6B0B6E}" srcOrd="0" destOrd="0" presId="urn:microsoft.com/office/officeart/2005/8/layout/hierarchy1"/>
    <dgm:cxn modelId="{020C94FC-C71A-4657-B36A-0FEDCE23DD82}" type="presOf" srcId="{0D41BDD4-EF3A-429B-B10D-9CD1E3103CCB}" destId="{A0E27F44-9BBB-4133-841F-B672EE6FC8D4}" srcOrd="0" destOrd="0" presId="urn:microsoft.com/office/officeart/2005/8/layout/hierarchy1"/>
    <dgm:cxn modelId="{A9B13B04-2397-4C82-9F31-48C5519A76A6}" type="presParOf" srcId="{4AE8067A-B3FF-4846-A80E-C6A61396D207}" destId="{97F74B37-D60B-4815-9EAF-4F700AA5F0FD}" srcOrd="0" destOrd="0" presId="urn:microsoft.com/office/officeart/2005/8/layout/hierarchy1"/>
    <dgm:cxn modelId="{2307B516-EF4E-4C85-B2AB-D597ECE0A1FE}" type="presParOf" srcId="{97F74B37-D60B-4815-9EAF-4F700AA5F0FD}" destId="{32C05A8D-4E2B-46C4-A08F-C2CE57CAB042}" srcOrd="0" destOrd="0" presId="urn:microsoft.com/office/officeart/2005/8/layout/hierarchy1"/>
    <dgm:cxn modelId="{09F78546-7C2A-4D27-A6BF-D32F310ECA44}" type="presParOf" srcId="{32C05A8D-4E2B-46C4-A08F-C2CE57CAB042}" destId="{0D793276-DBCD-4200-98E5-C7EE7CD710EB}" srcOrd="0" destOrd="0" presId="urn:microsoft.com/office/officeart/2005/8/layout/hierarchy1"/>
    <dgm:cxn modelId="{10698312-B119-4560-8C74-8A070191A941}" type="presParOf" srcId="{32C05A8D-4E2B-46C4-A08F-C2CE57CAB042}" destId="{D34D1BBB-76D7-4EB3-A72C-E2E7FD06B6D7}" srcOrd="1" destOrd="0" presId="urn:microsoft.com/office/officeart/2005/8/layout/hierarchy1"/>
    <dgm:cxn modelId="{7640CFFF-237F-4999-8D77-18AF7D71F776}" type="presParOf" srcId="{97F74B37-D60B-4815-9EAF-4F700AA5F0FD}" destId="{D40FE6E9-853F-419E-AD9F-1312668C4006}" srcOrd="1" destOrd="0" presId="urn:microsoft.com/office/officeart/2005/8/layout/hierarchy1"/>
    <dgm:cxn modelId="{67F37A17-A0F9-4A04-A554-FFF3DC07631D}" type="presParOf" srcId="{D40FE6E9-853F-419E-AD9F-1312668C4006}" destId="{A0E27F44-9BBB-4133-841F-B672EE6FC8D4}" srcOrd="0" destOrd="0" presId="urn:microsoft.com/office/officeart/2005/8/layout/hierarchy1"/>
    <dgm:cxn modelId="{F016B765-861A-42AC-9CF9-2C4D580A7A38}" type="presParOf" srcId="{D40FE6E9-853F-419E-AD9F-1312668C4006}" destId="{B4C4AE59-FB9E-43F3-8015-B61C962E2BAB}" srcOrd="1" destOrd="0" presId="urn:microsoft.com/office/officeart/2005/8/layout/hierarchy1"/>
    <dgm:cxn modelId="{D0C813C1-0AD9-4840-B1D8-6D4E9F287A39}" type="presParOf" srcId="{B4C4AE59-FB9E-43F3-8015-B61C962E2BAB}" destId="{8892967B-3B99-442D-9156-0140767841F1}" srcOrd="0" destOrd="0" presId="urn:microsoft.com/office/officeart/2005/8/layout/hierarchy1"/>
    <dgm:cxn modelId="{56089005-3736-434B-83B3-F149BF75C732}" type="presParOf" srcId="{8892967B-3B99-442D-9156-0140767841F1}" destId="{4E672868-11D1-420D-8642-9E1E194D8F63}" srcOrd="0" destOrd="0" presId="urn:microsoft.com/office/officeart/2005/8/layout/hierarchy1"/>
    <dgm:cxn modelId="{014B11FB-07A3-47EA-B617-88B42A841217}" type="presParOf" srcId="{8892967B-3B99-442D-9156-0140767841F1}" destId="{D972E7D8-33C3-4765-9E9A-E5AE022F02FC}" srcOrd="1" destOrd="0" presId="urn:microsoft.com/office/officeart/2005/8/layout/hierarchy1"/>
    <dgm:cxn modelId="{4ADD5985-9EBD-4266-839F-2A157272F25C}" type="presParOf" srcId="{B4C4AE59-FB9E-43F3-8015-B61C962E2BAB}" destId="{FF5C0776-1FFD-4F88-A128-6C151A701652}" srcOrd="1" destOrd="0" presId="urn:microsoft.com/office/officeart/2005/8/layout/hierarchy1"/>
    <dgm:cxn modelId="{BDA0A97F-BF18-4E73-A9ED-97BE1BF37F16}" type="presParOf" srcId="{D40FE6E9-853F-419E-AD9F-1312668C4006}" destId="{A67EE445-383D-4500-91F6-A958E996D709}" srcOrd="2" destOrd="0" presId="urn:microsoft.com/office/officeart/2005/8/layout/hierarchy1"/>
    <dgm:cxn modelId="{7A32428A-168E-4A11-A763-6EE5294624C4}" type="presParOf" srcId="{D40FE6E9-853F-419E-AD9F-1312668C4006}" destId="{B5195C50-F3DE-4390-9E5E-C4ED02867748}" srcOrd="3" destOrd="0" presId="urn:microsoft.com/office/officeart/2005/8/layout/hierarchy1"/>
    <dgm:cxn modelId="{9D4E1B80-6DA3-4FAD-B116-1AE1E970A536}" type="presParOf" srcId="{B5195C50-F3DE-4390-9E5E-C4ED02867748}" destId="{263D09A8-ABEC-49A8-B085-4A23BA2367A3}" srcOrd="0" destOrd="0" presId="urn:microsoft.com/office/officeart/2005/8/layout/hierarchy1"/>
    <dgm:cxn modelId="{FBA19083-D8E0-41B7-9AFD-537A94BE6521}" type="presParOf" srcId="{263D09A8-ABEC-49A8-B085-4A23BA2367A3}" destId="{A74F4FA8-CFD2-4102-9376-6B52FE20EBC9}" srcOrd="0" destOrd="0" presId="urn:microsoft.com/office/officeart/2005/8/layout/hierarchy1"/>
    <dgm:cxn modelId="{AF06AB2F-EB02-4611-9447-0841C8997214}" type="presParOf" srcId="{263D09A8-ABEC-49A8-B085-4A23BA2367A3}" destId="{D6E56DD7-96B0-4F6F-A761-AD2DDA05546A}" srcOrd="1" destOrd="0" presId="urn:microsoft.com/office/officeart/2005/8/layout/hierarchy1"/>
    <dgm:cxn modelId="{E9C715C7-5B95-4DC5-A745-C5E159ABC7A2}" type="presParOf" srcId="{B5195C50-F3DE-4390-9E5E-C4ED02867748}" destId="{96AFC6E2-AB25-4D9C-B3A9-D0BC558BA4C9}" srcOrd="1" destOrd="0" presId="urn:microsoft.com/office/officeart/2005/8/layout/hierarchy1"/>
    <dgm:cxn modelId="{FF0C60BE-9FE1-4620-BCB3-5BB0DD3986F5}" type="presParOf" srcId="{D40FE6E9-853F-419E-AD9F-1312668C4006}" destId="{E5C8ECD4-4E56-4E0B-B765-A5C6B59832D8}" srcOrd="4" destOrd="0" presId="urn:microsoft.com/office/officeart/2005/8/layout/hierarchy1"/>
    <dgm:cxn modelId="{22AD9F0F-35F6-4FD6-8AFD-D5330D28944C}" type="presParOf" srcId="{D40FE6E9-853F-419E-AD9F-1312668C4006}" destId="{7B5D8DC9-9FC9-49C0-824E-11C90399E42D}" srcOrd="5" destOrd="0" presId="urn:microsoft.com/office/officeart/2005/8/layout/hierarchy1"/>
    <dgm:cxn modelId="{4442B25F-65E7-49AC-AEAF-5844612962E0}" type="presParOf" srcId="{7B5D8DC9-9FC9-49C0-824E-11C90399E42D}" destId="{3DEBB2CC-98B8-42A9-8D1F-13A8141ECF7F}" srcOrd="0" destOrd="0" presId="urn:microsoft.com/office/officeart/2005/8/layout/hierarchy1"/>
    <dgm:cxn modelId="{5326C5CC-50D8-4376-905D-462602A7B5D8}" type="presParOf" srcId="{3DEBB2CC-98B8-42A9-8D1F-13A8141ECF7F}" destId="{4788C23E-5938-4D0A-BE57-B4FEA3EC35FF}" srcOrd="0" destOrd="0" presId="urn:microsoft.com/office/officeart/2005/8/layout/hierarchy1"/>
    <dgm:cxn modelId="{0AF8860C-A70F-4EFE-BBDB-D203795720F8}" type="presParOf" srcId="{3DEBB2CC-98B8-42A9-8D1F-13A8141ECF7F}" destId="{D26710E9-D1A1-4C6D-96B1-2978427C35F4}" srcOrd="1" destOrd="0" presId="urn:microsoft.com/office/officeart/2005/8/layout/hierarchy1"/>
    <dgm:cxn modelId="{7FAD2019-5780-4D7B-952F-F4A3B9A7B341}" type="presParOf" srcId="{7B5D8DC9-9FC9-49C0-824E-11C90399E42D}" destId="{5D0D6478-498C-4A28-9AB5-59481A461AFD}" srcOrd="1" destOrd="0" presId="urn:microsoft.com/office/officeart/2005/8/layout/hierarchy1"/>
    <dgm:cxn modelId="{5D7E0C50-7760-4792-A26D-A83A966E1F8D}" type="presParOf" srcId="{D40FE6E9-853F-419E-AD9F-1312668C4006}" destId="{BACE0084-51F9-4FCC-9056-5E57A4B56B22}" srcOrd="6" destOrd="0" presId="urn:microsoft.com/office/officeart/2005/8/layout/hierarchy1"/>
    <dgm:cxn modelId="{C1197EC4-3B5A-4C67-B98C-A8EDE43E0581}" type="presParOf" srcId="{D40FE6E9-853F-419E-AD9F-1312668C4006}" destId="{2B09F071-BB69-4B31-8EF6-682641987361}" srcOrd="7" destOrd="0" presId="urn:microsoft.com/office/officeart/2005/8/layout/hierarchy1"/>
    <dgm:cxn modelId="{05B3D6E4-B888-4655-A3EA-C75B1B2269C2}" type="presParOf" srcId="{2B09F071-BB69-4B31-8EF6-682641987361}" destId="{E0A131E0-2997-4FAF-9401-74B6FC2EE25D}" srcOrd="0" destOrd="0" presId="urn:microsoft.com/office/officeart/2005/8/layout/hierarchy1"/>
    <dgm:cxn modelId="{18E68A14-6ADB-4306-98F9-56FB586C6243}" type="presParOf" srcId="{E0A131E0-2997-4FAF-9401-74B6FC2EE25D}" destId="{B98377DF-2DC4-4E3C-84E7-68144ADBF1A1}" srcOrd="0" destOrd="0" presId="urn:microsoft.com/office/officeart/2005/8/layout/hierarchy1"/>
    <dgm:cxn modelId="{CD2CA1C5-C48D-46A8-906E-3DB9AB5F3FF1}" type="presParOf" srcId="{E0A131E0-2997-4FAF-9401-74B6FC2EE25D}" destId="{71C01D85-1B70-47A0-8DC8-F7A78271C146}" srcOrd="1" destOrd="0" presId="urn:microsoft.com/office/officeart/2005/8/layout/hierarchy1"/>
    <dgm:cxn modelId="{8F0705E4-B3AD-425C-B964-08FD7C1E5961}" type="presParOf" srcId="{2B09F071-BB69-4B31-8EF6-682641987361}" destId="{F53394C1-B2F4-4903-8220-457E34D5BC23}" srcOrd="1" destOrd="0" presId="urn:microsoft.com/office/officeart/2005/8/layout/hierarchy1"/>
    <dgm:cxn modelId="{C932CDEF-208F-40C2-9B9B-612E11CCBA67}" type="presParOf" srcId="{D40FE6E9-853F-419E-AD9F-1312668C4006}" destId="{50995109-E3EC-4DB1-A037-1609DB8A5C7F}" srcOrd="8" destOrd="0" presId="urn:microsoft.com/office/officeart/2005/8/layout/hierarchy1"/>
    <dgm:cxn modelId="{0E99B8C3-FD29-4C50-AA16-CA81F17FC6B9}" type="presParOf" srcId="{D40FE6E9-853F-419E-AD9F-1312668C4006}" destId="{FEDB61A0-4533-4F18-91D5-61775F95325D}" srcOrd="9" destOrd="0" presId="urn:microsoft.com/office/officeart/2005/8/layout/hierarchy1"/>
    <dgm:cxn modelId="{2C92CDEB-DEA6-43E6-B526-982CD2DF4A3B}" type="presParOf" srcId="{FEDB61A0-4533-4F18-91D5-61775F95325D}" destId="{2A4D6C64-9691-44E2-91F9-45BAF23C1BFB}" srcOrd="0" destOrd="0" presId="urn:microsoft.com/office/officeart/2005/8/layout/hierarchy1"/>
    <dgm:cxn modelId="{22451C5E-49E8-46F5-BA0B-683E0A8E8D93}" type="presParOf" srcId="{2A4D6C64-9691-44E2-91F9-45BAF23C1BFB}" destId="{6B74DC88-92C7-46CF-8C6D-0A709F611A56}" srcOrd="0" destOrd="0" presId="urn:microsoft.com/office/officeart/2005/8/layout/hierarchy1"/>
    <dgm:cxn modelId="{CFF9023C-CB47-4B8C-95DB-3F6326E263C4}" type="presParOf" srcId="{2A4D6C64-9691-44E2-91F9-45BAF23C1BFB}" destId="{61DC5274-B87F-4686-8D7D-2380A036592B}" srcOrd="1" destOrd="0" presId="urn:microsoft.com/office/officeart/2005/8/layout/hierarchy1"/>
    <dgm:cxn modelId="{227F3E50-E6EC-4722-8E1A-74C8B70116A8}" type="presParOf" srcId="{FEDB61A0-4533-4F18-91D5-61775F95325D}" destId="{D5BA310E-D6DA-4249-BC23-48F08F929C71}" srcOrd="1" destOrd="0" presId="urn:microsoft.com/office/officeart/2005/8/layout/hierarchy1"/>
    <dgm:cxn modelId="{ED953B2B-3E8E-4420-9DEA-0D8448139831}" type="presParOf" srcId="{D40FE6E9-853F-419E-AD9F-1312668C4006}" destId="{94FA0321-FD49-4D16-A520-D084D1779F43}" srcOrd="10" destOrd="0" presId="urn:microsoft.com/office/officeart/2005/8/layout/hierarchy1"/>
    <dgm:cxn modelId="{D05B8C57-3EB2-4CE8-AF98-B9BEE19BA7E7}" type="presParOf" srcId="{D40FE6E9-853F-419E-AD9F-1312668C4006}" destId="{191E2AA4-4E61-4716-9A4D-1CA5E6E5AF7C}" srcOrd="11" destOrd="0" presId="urn:microsoft.com/office/officeart/2005/8/layout/hierarchy1"/>
    <dgm:cxn modelId="{0FCFBE28-4BC6-4B0B-B8A7-31D9CDEE13AB}" type="presParOf" srcId="{191E2AA4-4E61-4716-9A4D-1CA5E6E5AF7C}" destId="{982A4C7D-BFB0-4D68-AE75-2BA8BB94E63B}" srcOrd="0" destOrd="0" presId="urn:microsoft.com/office/officeart/2005/8/layout/hierarchy1"/>
    <dgm:cxn modelId="{8C3525E7-D5FD-4351-84A4-C1AB9AECADB5}" type="presParOf" srcId="{982A4C7D-BFB0-4D68-AE75-2BA8BB94E63B}" destId="{252A9D18-6021-4834-B1D0-264842921279}" srcOrd="0" destOrd="0" presId="urn:microsoft.com/office/officeart/2005/8/layout/hierarchy1"/>
    <dgm:cxn modelId="{FEB28CFB-7EDF-4440-8BD4-AF6DB1CBB1A5}" type="presParOf" srcId="{982A4C7D-BFB0-4D68-AE75-2BA8BB94E63B}" destId="{B1C815A9-2CC3-4354-90BE-A4A2623A84A3}" srcOrd="1" destOrd="0" presId="urn:microsoft.com/office/officeart/2005/8/layout/hierarchy1"/>
    <dgm:cxn modelId="{7240903B-33BE-4E73-A78A-C87F6EF3572C}" type="presParOf" srcId="{191E2AA4-4E61-4716-9A4D-1CA5E6E5AF7C}" destId="{DA9A9A37-1823-4215-A4AD-32D28930D55B}" srcOrd="1" destOrd="0" presId="urn:microsoft.com/office/officeart/2005/8/layout/hierarchy1"/>
    <dgm:cxn modelId="{4CE700D9-3CB1-45B3-B2BD-586D9F3ABB3D}" type="presParOf" srcId="{D40FE6E9-853F-419E-AD9F-1312668C4006}" destId="{C54FEBE5-CE81-4DEE-B860-49503B484D74}" srcOrd="12" destOrd="0" presId="urn:microsoft.com/office/officeart/2005/8/layout/hierarchy1"/>
    <dgm:cxn modelId="{199A3785-4EFA-4B38-90EB-732AA6959716}" type="presParOf" srcId="{D40FE6E9-853F-419E-AD9F-1312668C4006}" destId="{2A2F6DE9-C8DD-43C2-857E-23112EFB81A6}" srcOrd="13" destOrd="0" presId="urn:microsoft.com/office/officeart/2005/8/layout/hierarchy1"/>
    <dgm:cxn modelId="{BDC8795D-3383-454A-AC4B-69F12037B1DB}" type="presParOf" srcId="{2A2F6DE9-C8DD-43C2-857E-23112EFB81A6}" destId="{D8714F31-0CE5-4667-AC76-851EC0CBBAF6}" srcOrd="0" destOrd="0" presId="urn:microsoft.com/office/officeart/2005/8/layout/hierarchy1"/>
    <dgm:cxn modelId="{5B9E5E07-7DC8-4BDA-A5AC-1E62C2109F9F}" type="presParOf" srcId="{D8714F31-0CE5-4667-AC76-851EC0CBBAF6}" destId="{3635F1BA-D4B3-44A7-9439-9E085EDFF849}" srcOrd="0" destOrd="0" presId="urn:microsoft.com/office/officeart/2005/8/layout/hierarchy1"/>
    <dgm:cxn modelId="{0D3E1A1C-32FA-4032-8CE3-E69FA3D8D4BA}" type="presParOf" srcId="{D8714F31-0CE5-4667-AC76-851EC0CBBAF6}" destId="{FD76E55C-6CFF-4F2F-AB9A-66EE3DAC0F97}" srcOrd="1" destOrd="0" presId="urn:microsoft.com/office/officeart/2005/8/layout/hierarchy1"/>
    <dgm:cxn modelId="{58FACDF5-0955-4382-AC0D-734657753EE8}" type="presParOf" srcId="{2A2F6DE9-C8DD-43C2-857E-23112EFB81A6}" destId="{14AB34DF-D34B-4413-B2EA-4ECE30E886A0}" srcOrd="1" destOrd="0" presId="urn:microsoft.com/office/officeart/2005/8/layout/hierarchy1"/>
    <dgm:cxn modelId="{2BE2DCD6-8044-4DEC-BBE2-D10A19B496EA}" type="presParOf" srcId="{D40FE6E9-853F-419E-AD9F-1312668C4006}" destId="{DC741A37-8AAF-434C-B5B4-E56E3E6B0B6E}" srcOrd="14" destOrd="0" presId="urn:microsoft.com/office/officeart/2005/8/layout/hierarchy1"/>
    <dgm:cxn modelId="{059BEE98-5642-4D79-9B7D-F6E32BD08A11}" type="presParOf" srcId="{D40FE6E9-853F-419E-AD9F-1312668C4006}" destId="{DD46B091-2C3C-4971-84B6-2052DD0C74E2}" srcOrd="15" destOrd="0" presId="urn:microsoft.com/office/officeart/2005/8/layout/hierarchy1"/>
    <dgm:cxn modelId="{F29BCA06-1E16-4F6E-9B9B-72AFB556D40C}" type="presParOf" srcId="{DD46B091-2C3C-4971-84B6-2052DD0C74E2}" destId="{F59A9C60-F06C-45F5-B1B4-121C1B51F5E3}" srcOrd="0" destOrd="0" presId="urn:microsoft.com/office/officeart/2005/8/layout/hierarchy1"/>
    <dgm:cxn modelId="{93153F5C-C210-4C7B-B175-E757761EDFFF}" type="presParOf" srcId="{F59A9C60-F06C-45F5-B1B4-121C1B51F5E3}" destId="{A6437411-79FC-4D02-9FF6-07437BF7A1C4}" srcOrd="0" destOrd="0" presId="urn:microsoft.com/office/officeart/2005/8/layout/hierarchy1"/>
    <dgm:cxn modelId="{B66A34D9-1172-445D-B6B6-EF63CFA82731}" type="presParOf" srcId="{F59A9C60-F06C-45F5-B1B4-121C1B51F5E3}" destId="{29141F6E-63EC-4AFC-AC79-B99A23E331FC}" srcOrd="1" destOrd="0" presId="urn:microsoft.com/office/officeart/2005/8/layout/hierarchy1"/>
    <dgm:cxn modelId="{D9B47C29-E9A1-43D4-9983-7CE5877832AC}" type="presParOf" srcId="{DD46B091-2C3C-4971-84B6-2052DD0C74E2}" destId="{484AE72C-2482-4C45-BCC9-A93DF7CAE4C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96AA238-F584-4562-9D08-CAB57FFA9F0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A84FF3F-3080-47CD-8B94-502CB13D52CE}">
      <dgm:prSet/>
      <dgm:spPr/>
      <dgm:t>
        <a:bodyPr/>
        <a:lstStyle/>
        <a:p>
          <a:r>
            <a:rPr lang="fr-FR"/>
            <a:t>SCI</a:t>
          </a:r>
        </a:p>
      </dgm:t>
    </dgm:pt>
    <dgm:pt modelId="{BCCA322F-F74E-4485-A7A9-57BDCB4B1226}" type="parTrans" cxnId="{92A24619-476E-446F-9D38-23AC4215223A}">
      <dgm:prSet/>
      <dgm:spPr/>
      <dgm:t>
        <a:bodyPr/>
        <a:lstStyle/>
        <a:p>
          <a:endParaRPr lang="fr-FR"/>
        </a:p>
      </dgm:t>
    </dgm:pt>
    <dgm:pt modelId="{39D8163D-4049-415B-A435-18CC703097FE}" type="sibTrans" cxnId="{92A24619-476E-446F-9D38-23AC4215223A}">
      <dgm:prSet/>
      <dgm:spPr/>
      <dgm:t>
        <a:bodyPr/>
        <a:lstStyle/>
        <a:p>
          <a:endParaRPr lang="fr-FR"/>
        </a:p>
      </dgm:t>
    </dgm:pt>
    <dgm:pt modelId="{D3809661-FB8A-433F-A46D-9D0A418D8ECE}">
      <dgm:prSet/>
      <dgm:spPr/>
      <dgm:t>
        <a:bodyPr/>
        <a:lstStyle/>
        <a:p>
          <a:r>
            <a:rPr lang="fr-FR" dirty="0"/>
            <a:t>ASL</a:t>
          </a:r>
        </a:p>
      </dgm:t>
    </dgm:pt>
    <dgm:pt modelId="{F70C1465-8E98-4529-81D9-2A20F45C74EE}" type="parTrans" cxnId="{B04F6661-311E-4E5F-992D-E86157A3DC52}">
      <dgm:prSet/>
      <dgm:spPr/>
      <dgm:t>
        <a:bodyPr/>
        <a:lstStyle/>
        <a:p>
          <a:endParaRPr lang="fr-FR"/>
        </a:p>
      </dgm:t>
    </dgm:pt>
    <dgm:pt modelId="{4E520A65-5710-48A7-87C1-B7CCA1818600}" type="sibTrans" cxnId="{B04F6661-311E-4E5F-992D-E86157A3DC52}">
      <dgm:prSet/>
      <dgm:spPr/>
      <dgm:t>
        <a:bodyPr/>
        <a:lstStyle/>
        <a:p>
          <a:endParaRPr lang="fr-FR"/>
        </a:p>
      </dgm:t>
    </dgm:pt>
    <dgm:pt modelId="{2D6CC2DA-EF67-4F3F-8114-36AADCB56629}">
      <dgm:prSet/>
      <dgm:spPr/>
      <dgm:t>
        <a:bodyPr/>
        <a:lstStyle/>
        <a:p>
          <a:r>
            <a:rPr lang="fr-FR" dirty="0"/>
            <a:t>2024</a:t>
          </a:r>
        </a:p>
      </dgm:t>
    </dgm:pt>
    <dgm:pt modelId="{282C3293-2627-4E9E-AE64-C4DC55221633}" type="parTrans" cxnId="{FA8547FF-E397-456E-A1CC-A68AB331970B}">
      <dgm:prSet/>
      <dgm:spPr/>
      <dgm:t>
        <a:bodyPr/>
        <a:lstStyle/>
        <a:p>
          <a:endParaRPr lang="fr-FR"/>
        </a:p>
      </dgm:t>
    </dgm:pt>
    <dgm:pt modelId="{8EE602C6-674F-4DBF-ACBA-9E81F1C4812C}" type="sibTrans" cxnId="{FA8547FF-E397-456E-A1CC-A68AB331970B}">
      <dgm:prSet/>
      <dgm:spPr/>
      <dgm:t>
        <a:bodyPr/>
        <a:lstStyle/>
        <a:p>
          <a:endParaRPr lang="fr-FR"/>
        </a:p>
      </dgm:t>
    </dgm:pt>
    <dgm:pt modelId="{2860C0D3-3EF6-4945-A363-E06641046CCF}">
      <dgm:prSet/>
      <dgm:spPr/>
      <dgm:t>
        <a:bodyPr/>
        <a:lstStyle/>
        <a:p>
          <a:r>
            <a:rPr lang="fr-FR" dirty="0"/>
            <a:t>20240308 – AGE – financement des travaux Villette</a:t>
          </a:r>
        </a:p>
      </dgm:t>
    </dgm:pt>
    <dgm:pt modelId="{A3F606E9-B7EC-41B8-A7AD-9B20DB09B9CF}" type="parTrans" cxnId="{C29C8A9F-5C08-4D43-996A-815DFBDEA704}">
      <dgm:prSet/>
      <dgm:spPr/>
      <dgm:t>
        <a:bodyPr/>
        <a:lstStyle/>
        <a:p>
          <a:endParaRPr lang="fr-FR"/>
        </a:p>
      </dgm:t>
    </dgm:pt>
    <dgm:pt modelId="{35BD64FE-CFC9-4DBE-A130-747C61801812}" type="sibTrans" cxnId="{C29C8A9F-5C08-4D43-996A-815DFBDEA704}">
      <dgm:prSet/>
      <dgm:spPr/>
      <dgm:t>
        <a:bodyPr/>
        <a:lstStyle/>
        <a:p>
          <a:endParaRPr lang="fr-FR"/>
        </a:p>
      </dgm:t>
    </dgm:pt>
    <dgm:pt modelId="{DAD14610-74E1-4034-A0BD-72CC7053DB84}">
      <dgm:prSet/>
      <dgm:spPr/>
      <dgm:t>
        <a:bodyPr/>
        <a:lstStyle/>
        <a:p>
          <a:r>
            <a:rPr lang="fr-FR" dirty="0"/>
            <a:t>Charges – appel de provisions</a:t>
          </a:r>
        </a:p>
      </dgm:t>
    </dgm:pt>
    <dgm:pt modelId="{9F3C116A-D054-42B1-9F63-AD6160B14C81}" type="parTrans" cxnId="{78E7795F-3C91-401C-8A98-096EF798483F}">
      <dgm:prSet/>
      <dgm:spPr/>
      <dgm:t>
        <a:bodyPr/>
        <a:lstStyle/>
        <a:p>
          <a:endParaRPr lang="fr-FR"/>
        </a:p>
      </dgm:t>
    </dgm:pt>
    <dgm:pt modelId="{9BB8046B-8A2C-4591-832D-E18686D96525}" type="sibTrans" cxnId="{78E7795F-3C91-401C-8A98-096EF798483F}">
      <dgm:prSet/>
      <dgm:spPr/>
      <dgm:t>
        <a:bodyPr/>
        <a:lstStyle/>
        <a:p>
          <a:endParaRPr lang="fr-FR"/>
        </a:p>
      </dgm:t>
    </dgm:pt>
    <dgm:pt modelId="{EF28C848-FD1C-4D33-A8F3-D80D8AD5D711}">
      <dgm:prSet/>
      <dgm:spPr/>
      <dgm:t>
        <a:bodyPr/>
        <a:lstStyle/>
        <a:p>
          <a:r>
            <a:rPr lang="fr-FR" dirty="0"/>
            <a:t>Devis</a:t>
          </a:r>
        </a:p>
      </dgm:t>
    </dgm:pt>
    <dgm:pt modelId="{8D0FAD36-4B99-4FB3-81F7-A05A2825BD6D}" type="parTrans" cxnId="{57895CA4-6354-4BE6-8610-0FDE261EC91A}">
      <dgm:prSet/>
      <dgm:spPr/>
      <dgm:t>
        <a:bodyPr/>
        <a:lstStyle/>
        <a:p>
          <a:endParaRPr lang="fr-FR"/>
        </a:p>
      </dgm:t>
    </dgm:pt>
    <dgm:pt modelId="{57456E8C-D7AC-44E9-95E4-9E78B2A728F7}" type="sibTrans" cxnId="{57895CA4-6354-4BE6-8610-0FDE261EC91A}">
      <dgm:prSet/>
      <dgm:spPr/>
      <dgm:t>
        <a:bodyPr/>
        <a:lstStyle/>
        <a:p>
          <a:endParaRPr lang="fr-FR"/>
        </a:p>
      </dgm:t>
    </dgm:pt>
    <dgm:pt modelId="{4C9452AB-E825-4612-82DC-0F589D536B08}">
      <dgm:prSet/>
      <dgm:spPr/>
      <dgm:t>
        <a:bodyPr/>
        <a:lstStyle/>
        <a:p>
          <a:r>
            <a:rPr lang="fr-FR" dirty="0"/>
            <a:t>Factures</a:t>
          </a:r>
        </a:p>
      </dgm:t>
    </dgm:pt>
    <dgm:pt modelId="{DE773E9A-190B-44E5-8BB9-36AE38699463}" type="parTrans" cxnId="{F3A62591-9B11-458E-AE68-4EC4D84C386F}">
      <dgm:prSet/>
      <dgm:spPr/>
      <dgm:t>
        <a:bodyPr/>
        <a:lstStyle/>
        <a:p>
          <a:endParaRPr lang="fr-FR"/>
        </a:p>
      </dgm:t>
    </dgm:pt>
    <dgm:pt modelId="{A35C7863-C111-46B0-ACD5-B07BAB883245}" type="sibTrans" cxnId="{F3A62591-9B11-458E-AE68-4EC4D84C386F}">
      <dgm:prSet/>
      <dgm:spPr/>
      <dgm:t>
        <a:bodyPr/>
        <a:lstStyle/>
        <a:p>
          <a:endParaRPr lang="fr-FR"/>
        </a:p>
      </dgm:t>
    </dgm:pt>
    <dgm:pt modelId="{C3F40795-602D-4FD1-999A-BAAF68588E47}">
      <dgm:prSet/>
      <dgm:spPr/>
      <dgm:t>
        <a:bodyPr/>
        <a:lstStyle/>
        <a:p>
          <a:r>
            <a:rPr lang="fr-FR" dirty="0"/>
            <a:t>Grand-Livre et Balance</a:t>
          </a:r>
        </a:p>
      </dgm:t>
    </dgm:pt>
    <dgm:pt modelId="{2778C093-FD15-448D-90E2-371CF4A3F068}" type="parTrans" cxnId="{6E988288-7978-4C14-B65E-E4EF0945C0D1}">
      <dgm:prSet/>
      <dgm:spPr/>
      <dgm:t>
        <a:bodyPr/>
        <a:lstStyle/>
        <a:p>
          <a:endParaRPr lang="fr-FR"/>
        </a:p>
      </dgm:t>
    </dgm:pt>
    <dgm:pt modelId="{43EEB526-B1C1-41C3-95C6-37FE4EFBBE96}" type="sibTrans" cxnId="{6E988288-7978-4C14-B65E-E4EF0945C0D1}">
      <dgm:prSet/>
      <dgm:spPr/>
      <dgm:t>
        <a:bodyPr/>
        <a:lstStyle/>
        <a:p>
          <a:endParaRPr lang="fr-FR"/>
        </a:p>
      </dgm:t>
    </dgm:pt>
    <dgm:pt modelId="{63390332-F3BF-4992-83B9-7BF0458DA684}">
      <dgm:prSet/>
      <dgm:spPr/>
      <dgm:t>
        <a:bodyPr/>
        <a:lstStyle/>
        <a:p>
          <a:r>
            <a:rPr lang="fr-FR" dirty="0"/>
            <a:t>Ordre de Service</a:t>
          </a:r>
        </a:p>
      </dgm:t>
    </dgm:pt>
    <dgm:pt modelId="{4C9BC3F5-0FE7-4513-8173-E48EFD419A8E}" type="parTrans" cxnId="{1275AC6F-D4F4-4181-8500-11FC699DCAE3}">
      <dgm:prSet/>
      <dgm:spPr/>
      <dgm:t>
        <a:bodyPr/>
        <a:lstStyle/>
        <a:p>
          <a:endParaRPr lang="fr-FR"/>
        </a:p>
      </dgm:t>
    </dgm:pt>
    <dgm:pt modelId="{68712EB8-6955-4507-85DA-BAB1201E8D3D}" type="sibTrans" cxnId="{1275AC6F-D4F4-4181-8500-11FC699DCAE3}">
      <dgm:prSet/>
      <dgm:spPr/>
      <dgm:t>
        <a:bodyPr/>
        <a:lstStyle/>
        <a:p>
          <a:endParaRPr lang="fr-FR"/>
        </a:p>
      </dgm:t>
    </dgm:pt>
    <dgm:pt modelId="{2A0A1670-9504-4B18-9E73-2474B2B1F0EC}" type="pres">
      <dgm:prSet presAssocID="{996AA238-F584-4562-9D08-CAB57FFA9F0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B355DA6-E637-404C-819A-4C5DD55EB47D}" type="pres">
      <dgm:prSet presAssocID="{EA84FF3F-3080-47CD-8B94-502CB13D52CE}" presName="hierRoot1" presStyleCnt="0"/>
      <dgm:spPr/>
    </dgm:pt>
    <dgm:pt modelId="{C4DB7C81-6CC6-47B3-B99B-F556705E9FF6}" type="pres">
      <dgm:prSet presAssocID="{EA84FF3F-3080-47CD-8B94-502CB13D52CE}" presName="composite" presStyleCnt="0"/>
      <dgm:spPr/>
    </dgm:pt>
    <dgm:pt modelId="{7DE48ACD-575A-414F-A7C2-CAE785812F36}" type="pres">
      <dgm:prSet presAssocID="{EA84FF3F-3080-47CD-8B94-502CB13D52CE}" presName="background" presStyleLbl="node0" presStyleIdx="0" presStyleCnt="1"/>
      <dgm:spPr/>
    </dgm:pt>
    <dgm:pt modelId="{55836557-F496-4B74-A56E-273C6EB2E99C}" type="pres">
      <dgm:prSet presAssocID="{EA84FF3F-3080-47CD-8B94-502CB13D52CE}" presName="text" presStyleLbl="fgAcc0" presStyleIdx="0" presStyleCnt="1">
        <dgm:presLayoutVars>
          <dgm:chPref val="3"/>
        </dgm:presLayoutVars>
      </dgm:prSet>
      <dgm:spPr/>
    </dgm:pt>
    <dgm:pt modelId="{B8B99F1D-5810-46F1-82AA-055A546B9A2D}" type="pres">
      <dgm:prSet presAssocID="{EA84FF3F-3080-47CD-8B94-502CB13D52CE}" presName="hierChild2" presStyleCnt="0"/>
      <dgm:spPr/>
    </dgm:pt>
    <dgm:pt modelId="{8EE7DE16-25F4-4D72-9412-8847820B6FF7}" type="pres">
      <dgm:prSet presAssocID="{F70C1465-8E98-4529-81D9-2A20F45C74EE}" presName="Name10" presStyleLbl="parChTrans1D2" presStyleIdx="0" presStyleCnt="1"/>
      <dgm:spPr/>
    </dgm:pt>
    <dgm:pt modelId="{E091F66E-5EB7-440E-9603-70620646BC1A}" type="pres">
      <dgm:prSet presAssocID="{D3809661-FB8A-433F-A46D-9D0A418D8ECE}" presName="hierRoot2" presStyleCnt="0"/>
      <dgm:spPr/>
    </dgm:pt>
    <dgm:pt modelId="{CBC616B5-C4F1-4E94-B2C2-89D3A74445AC}" type="pres">
      <dgm:prSet presAssocID="{D3809661-FB8A-433F-A46D-9D0A418D8ECE}" presName="composite2" presStyleCnt="0"/>
      <dgm:spPr/>
    </dgm:pt>
    <dgm:pt modelId="{9FD01627-3B88-4FCB-97A8-D3DD8DDCB03E}" type="pres">
      <dgm:prSet presAssocID="{D3809661-FB8A-433F-A46D-9D0A418D8ECE}" presName="background2" presStyleLbl="node2" presStyleIdx="0" presStyleCnt="1"/>
      <dgm:spPr/>
    </dgm:pt>
    <dgm:pt modelId="{BB26C2FF-8213-4702-8B9C-F2D56EDF3ABE}" type="pres">
      <dgm:prSet presAssocID="{D3809661-FB8A-433F-A46D-9D0A418D8ECE}" presName="text2" presStyleLbl="fgAcc2" presStyleIdx="0" presStyleCnt="1">
        <dgm:presLayoutVars>
          <dgm:chPref val="3"/>
        </dgm:presLayoutVars>
      </dgm:prSet>
      <dgm:spPr/>
    </dgm:pt>
    <dgm:pt modelId="{6DA27DBD-632D-4F79-A30E-D93F0BD8A0F9}" type="pres">
      <dgm:prSet presAssocID="{D3809661-FB8A-433F-A46D-9D0A418D8ECE}" presName="hierChild3" presStyleCnt="0"/>
      <dgm:spPr/>
    </dgm:pt>
    <dgm:pt modelId="{BB0DD6C0-C92A-4AC7-92DB-CB10826FB577}" type="pres">
      <dgm:prSet presAssocID="{282C3293-2627-4E9E-AE64-C4DC55221633}" presName="Name17" presStyleLbl="parChTrans1D3" presStyleIdx="0" presStyleCnt="1"/>
      <dgm:spPr/>
    </dgm:pt>
    <dgm:pt modelId="{2AE8F7B0-8064-4FA9-8D4D-6D220AE679D0}" type="pres">
      <dgm:prSet presAssocID="{2D6CC2DA-EF67-4F3F-8114-36AADCB56629}" presName="hierRoot3" presStyleCnt="0"/>
      <dgm:spPr/>
    </dgm:pt>
    <dgm:pt modelId="{E8520C38-35D9-4950-BE60-CDB0198DA68B}" type="pres">
      <dgm:prSet presAssocID="{2D6CC2DA-EF67-4F3F-8114-36AADCB56629}" presName="composite3" presStyleCnt="0"/>
      <dgm:spPr/>
    </dgm:pt>
    <dgm:pt modelId="{62AF12F8-0FAE-41DF-884C-E194E861EE92}" type="pres">
      <dgm:prSet presAssocID="{2D6CC2DA-EF67-4F3F-8114-36AADCB56629}" presName="background3" presStyleLbl="node3" presStyleIdx="0" presStyleCnt="1"/>
      <dgm:spPr/>
    </dgm:pt>
    <dgm:pt modelId="{BA26B4ED-95F0-48B0-B5CC-E9053E6EC403}" type="pres">
      <dgm:prSet presAssocID="{2D6CC2DA-EF67-4F3F-8114-36AADCB56629}" presName="text3" presStyleLbl="fgAcc3" presStyleIdx="0" presStyleCnt="1">
        <dgm:presLayoutVars>
          <dgm:chPref val="3"/>
        </dgm:presLayoutVars>
      </dgm:prSet>
      <dgm:spPr/>
    </dgm:pt>
    <dgm:pt modelId="{8D8529A2-B9F5-46A8-B4D9-9A196AE65B82}" type="pres">
      <dgm:prSet presAssocID="{2D6CC2DA-EF67-4F3F-8114-36AADCB56629}" presName="hierChild4" presStyleCnt="0"/>
      <dgm:spPr/>
    </dgm:pt>
    <dgm:pt modelId="{2BB6F525-E301-4221-BD73-C48ECA5AFE51}" type="pres">
      <dgm:prSet presAssocID="{A3F606E9-B7EC-41B8-A7AD-9B20DB09B9CF}" presName="Name23" presStyleLbl="parChTrans1D4" presStyleIdx="0" presStyleCnt="6"/>
      <dgm:spPr/>
    </dgm:pt>
    <dgm:pt modelId="{420BFACB-0315-49C5-93B5-485FBBA85E1F}" type="pres">
      <dgm:prSet presAssocID="{2860C0D3-3EF6-4945-A363-E06641046CCF}" presName="hierRoot4" presStyleCnt="0"/>
      <dgm:spPr/>
    </dgm:pt>
    <dgm:pt modelId="{C482760D-EAFD-4939-A941-4EE3EA61059B}" type="pres">
      <dgm:prSet presAssocID="{2860C0D3-3EF6-4945-A363-E06641046CCF}" presName="composite4" presStyleCnt="0"/>
      <dgm:spPr/>
    </dgm:pt>
    <dgm:pt modelId="{6FB2E6CD-B08E-467F-A8F6-746B6F94F0A3}" type="pres">
      <dgm:prSet presAssocID="{2860C0D3-3EF6-4945-A363-E06641046CCF}" presName="background4" presStyleLbl="node4" presStyleIdx="0" presStyleCnt="6"/>
      <dgm:spPr/>
    </dgm:pt>
    <dgm:pt modelId="{836B149E-6DEE-48E8-A320-A7CC0E880100}" type="pres">
      <dgm:prSet presAssocID="{2860C0D3-3EF6-4945-A363-E06641046CCF}" presName="text4" presStyleLbl="fgAcc4" presStyleIdx="0" presStyleCnt="6">
        <dgm:presLayoutVars>
          <dgm:chPref val="3"/>
        </dgm:presLayoutVars>
      </dgm:prSet>
      <dgm:spPr/>
    </dgm:pt>
    <dgm:pt modelId="{F5629406-2FEA-4E17-A25E-0FBEFAD69B41}" type="pres">
      <dgm:prSet presAssocID="{2860C0D3-3EF6-4945-A363-E06641046CCF}" presName="hierChild5" presStyleCnt="0"/>
      <dgm:spPr/>
    </dgm:pt>
    <dgm:pt modelId="{28D5D3C9-B31A-43C5-9EC9-BB5AB898D593}" type="pres">
      <dgm:prSet presAssocID="{9F3C116A-D054-42B1-9F63-AD6160B14C81}" presName="Name23" presStyleLbl="parChTrans1D4" presStyleIdx="1" presStyleCnt="6"/>
      <dgm:spPr/>
    </dgm:pt>
    <dgm:pt modelId="{F9D7E5B6-991F-4E7A-B0DB-64291AB9F694}" type="pres">
      <dgm:prSet presAssocID="{DAD14610-74E1-4034-A0BD-72CC7053DB84}" presName="hierRoot4" presStyleCnt="0"/>
      <dgm:spPr/>
    </dgm:pt>
    <dgm:pt modelId="{EAF7922D-116F-45E6-B870-46453B7B00DD}" type="pres">
      <dgm:prSet presAssocID="{DAD14610-74E1-4034-A0BD-72CC7053DB84}" presName="composite4" presStyleCnt="0"/>
      <dgm:spPr/>
    </dgm:pt>
    <dgm:pt modelId="{19A85888-4D21-4ADB-866F-C6A3A3FAC7A7}" type="pres">
      <dgm:prSet presAssocID="{DAD14610-74E1-4034-A0BD-72CC7053DB84}" presName="background4" presStyleLbl="node4" presStyleIdx="1" presStyleCnt="6"/>
      <dgm:spPr/>
    </dgm:pt>
    <dgm:pt modelId="{324A78E1-E3C2-45F3-9242-2239FD98F263}" type="pres">
      <dgm:prSet presAssocID="{DAD14610-74E1-4034-A0BD-72CC7053DB84}" presName="text4" presStyleLbl="fgAcc4" presStyleIdx="1" presStyleCnt="6">
        <dgm:presLayoutVars>
          <dgm:chPref val="3"/>
        </dgm:presLayoutVars>
      </dgm:prSet>
      <dgm:spPr/>
    </dgm:pt>
    <dgm:pt modelId="{C6295181-85C0-495B-803F-205051E38C74}" type="pres">
      <dgm:prSet presAssocID="{DAD14610-74E1-4034-A0BD-72CC7053DB84}" presName="hierChild5" presStyleCnt="0"/>
      <dgm:spPr/>
    </dgm:pt>
    <dgm:pt modelId="{18E32F34-950F-4B03-86BA-DBDAC6E9158D}" type="pres">
      <dgm:prSet presAssocID="{8D0FAD36-4B99-4FB3-81F7-A05A2825BD6D}" presName="Name23" presStyleLbl="parChTrans1D4" presStyleIdx="2" presStyleCnt="6"/>
      <dgm:spPr/>
    </dgm:pt>
    <dgm:pt modelId="{10DD4CB8-BFBD-4615-8CA0-0B206402FCC9}" type="pres">
      <dgm:prSet presAssocID="{EF28C848-FD1C-4D33-A8F3-D80D8AD5D711}" presName="hierRoot4" presStyleCnt="0"/>
      <dgm:spPr/>
    </dgm:pt>
    <dgm:pt modelId="{843255C6-261F-462D-9886-A5EC6E1614C2}" type="pres">
      <dgm:prSet presAssocID="{EF28C848-FD1C-4D33-A8F3-D80D8AD5D711}" presName="composite4" presStyleCnt="0"/>
      <dgm:spPr/>
    </dgm:pt>
    <dgm:pt modelId="{55875E68-207B-4E54-994A-76B724350267}" type="pres">
      <dgm:prSet presAssocID="{EF28C848-FD1C-4D33-A8F3-D80D8AD5D711}" presName="background4" presStyleLbl="node4" presStyleIdx="2" presStyleCnt="6"/>
      <dgm:spPr/>
    </dgm:pt>
    <dgm:pt modelId="{7AC1DEED-EF6A-45A5-B786-0BF14ADEF197}" type="pres">
      <dgm:prSet presAssocID="{EF28C848-FD1C-4D33-A8F3-D80D8AD5D711}" presName="text4" presStyleLbl="fgAcc4" presStyleIdx="2" presStyleCnt="6">
        <dgm:presLayoutVars>
          <dgm:chPref val="3"/>
        </dgm:presLayoutVars>
      </dgm:prSet>
      <dgm:spPr/>
    </dgm:pt>
    <dgm:pt modelId="{0DF4D447-88E1-45D1-87CB-38BDED8477E3}" type="pres">
      <dgm:prSet presAssocID="{EF28C848-FD1C-4D33-A8F3-D80D8AD5D711}" presName="hierChild5" presStyleCnt="0"/>
      <dgm:spPr/>
    </dgm:pt>
    <dgm:pt modelId="{6C6B86FA-48A2-487C-84C4-D2E8E1C5D72E}" type="pres">
      <dgm:prSet presAssocID="{DE773E9A-190B-44E5-8BB9-36AE38699463}" presName="Name23" presStyleLbl="parChTrans1D4" presStyleIdx="3" presStyleCnt="6"/>
      <dgm:spPr/>
    </dgm:pt>
    <dgm:pt modelId="{F0B1BA72-EE62-4C4A-99A6-D2F14EECAB9F}" type="pres">
      <dgm:prSet presAssocID="{4C9452AB-E825-4612-82DC-0F589D536B08}" presName="hierRoot4" presStyleCnt="0"/>
      <dgm:spPr/>
    </dgm:pt>
    <dgm:pt modelId="{F2E21FCB-7551-4F43-AEE4-A43D6E583492}" type="pres">
      <dgm:prSet presAssocID="{4C9452AB-E825-4612-82DC-0F589D536B08}" presName="composite4" presStyleCnt="0"/>
      <dgm:spPr/>
    </dgm:pt>
    <dgm:pt modelId="{9542792A-7C60-431A-B6A0-3EBB094F420B}" type="pres">
      <dgm:prSet presAssocID="{4C9452AB-E825-4612-82DC-0F589D536B08}" presName="background4" presStyleLbl="node4" presStyleIdx="3" presStyleCnt="6"/>
      <dgm:spPr/>
    </dgm:pt>
    <dgm:pt modelId="{9EBAE9D5-075A-41AB-8D94-BB66F41FA8CB}" type="pres">
      <dgm:prSet presAssocID="{4C9452AB-E825-4612-82DC-0F589D536B08}" presName="text4" presStyleLbl="fgAcc4" presStyleIdx="3" presStyleCnt="6">
        <dgm:presLayoutVars>
          <dgm:chPref val="3"/>
        </dgm:presLayoutVars>
      </dgm:prSet>
      <dgm:spPr/>
    </dgm:pt>
    <dgm:pt modelId="{8F849CCF-2810-4708-9027-296D2CE12419}" type="pres">
      <dgm:prSet presAssocID="{4C9452AB-E825-4612-82DC-0F589D536B08}" presName="hierChild5" presStyleCnt="0"/>
      <dgm:spPr/>
    </dgm:pt>
    <dgm:pt modelId="{861D718C-82E9-4D7A-BDF7-49A1A6E93233}" type="pres">
      <dgm:prSet presAssocID="{2778C093-FD15-448D-90E2-371CF4A3F068}" presName="Name23" presStyleLbl="parChTrans1D4" presStyleIdx="4" presStyleCnt="6"/>
      <dgm:spPr/>
    </dgm:pt>
    <dgm:pt modelId="{039B6AFB-9371-4B61-8357-6C33F08CECD1}" type="pres">
      <dgm:prSet presAssocID="{C3F40795-602D-4FD1-999A-BAAF68588E47}" presName="hierRoot4" presStyleCnt="0"/>
      <dgm:spPr/>
    </dgm:pt>
    <dgm:pt modelId="{1209E8F6-F8F9-4A18-A9F8-0BB8BCFAD17D}" type="pres">
      <dgm:prSet presAssocID="{C3F40795-602D-4FD1-999A-BAAF68588E47}" presName="composite4" presStyleCnt="0"/>
      <dgm:spPr/>
    </dgm:pt>
    <dgm:pt modelId="{402E7EF1-F5C0-465D-9150-F78639A5299A}" type="pres">
      <dgm:prSet presAssocID="{C3F40795-602D-4FD1-999A-BAAF68588E47}" presName="background4" presStyleLbl="node4" presStyleIdx="4" presStyleCnt="6"/>
      <dgm:spPr/>
    </dgm:pt>
    <dgm:pt modelId="{FF59466A-AEF1-470F-A04A-BB6BC2D66262}" type="pres">
      <dgm:prSet presAssocID="{C3F40795-602D-4FD1-999A-BAAF68588E47}" presName="text4" presStyleLbl="fgAcc4" presStyleIdx="4" presStyleCnt="6">
        <dgm:presLayoutVars>
          <dgm:chPref val="3"/>
        </dgm:presLayoutVars>
      </dgm:prSet>
      <dgm:spPr/>
    </dgm:pt>
    <dgm:pt modelId="{63DF2938-01F7-43AF-A3CD-610B7C296818}" type="pres">
      <dgm:prSet presAssocID="{C3F40795-602D-4FD1-999A-BAAF68588E47}" presName="hierChild5" presStyleCnt="0"/>
      <dgm:spPr/>
    </dgm:pt>
    <dgm:pt modelId="{D834C3A2-C9F8-44B6-BB4E-8DEC5A9604DB}" type="pres">
      <dgm:prSet presAssocID="{4C9BC3F5-0FE7-4513-8173-E48EFD419A8E}" presName="Name23" presStyleLbl="parChTrans1D4" presStyleIdx="5" presStyleCnt="6"/>
      <dgm:spPr/>
    </dgm:pt>
    <dgm:pt modelId="{826A4F2F-5676-47C6-A0D8-3C978D84586A}" type="pres">
      <dgm:prSet presAssocID="{63390332-F3BF-4992-83B9-7BF0458DA684}" presName="hierRoot4" presStyleCnt="0"/>
      <dgm:spPr/>
    </dgm:pt>
    <dgm:pt modelId="{38C2A915-B604-4038-B839-823EAAC45994}" type="pres">
      <dgm:prSet presAssocID="{63390332-F3BF-4992-83B9-7BF0458DA684}" presName="composite4" presStyleCnt="0"/>
      <dgm:spPr/>
    </dgm:pt>
    <dgm:pt modelId="{77484A9B-F95C-4D6F-A3A1-4F3CD3B67E6B}" type="pres">
      <dgm:prSet presAssocID="{63390332-F3BF-4992-83B9-7BF0458DA684}" presName="background4" presStyleLbl="node4" presStyleIdx="5" presStyleCnt="6"/>
      <dgm:spPr/>
    </dgm:pt>
    <dgm:pt modelId="{9C6BAB6C-A2AC-4430-9F5C-F6CE416A5A77}" type="pres">
      <dgm:prSet presAssocID="{63390332-F3BF-4992-83B9-7BF0458DA684}" presName="text4" presStyleLbl="fgAcc4" presStyleIdx="5" presStyleCnt="6">
        <dgm:presLayoutVars>
          <dgm:chPref val="3"/>
        </dgm:presLayoutVars>
      </dgm:prSet>
      <dgm:spPr/>
    </dgm:pt>
    <dgm:pt modelId="{4DE9B016-6BB5-4E09-9561-982164E8F484}" type="pres">
      <dgm:prSet presAssocID="{63390332-F3BF-4992-83B9-7BF0458DA684}" presName="hierChild5" presStyleCnt="0"/>
      <dgm:spPr/>
    </dgm:pt>
  </dgm:ptLst>
  <dgm:cxnLst>
    <dgm:cxn modelId="{A9682304-09CD-4610-ACED-C502D897B48B}" type="presOf" srcId="{2D6CC2DA-EF67-4F3F-8114-36AADCB56629}" destId="{BA26B4ED-95F0-48B0-B5CC-E9053E6EC403}" srcOrd="0" destOrd="0" presId="urn:microsoft.com/office/officeart/2005/8/layout/hierarchy1"/>
    <dgm:cxn modelId="{50406B10-277A-429C-AD06-E2DE3971469C}" type="presOf" srcId="{EA84FF3F-3080-47CD-8B94-502CB13D52CE}" destId="{55836557-F496-4B74-A56E-273C6EB2E99C}" srcOrd="0" destOrd="0" presId="urn:microsoft.com/office/officeart/2005/8/layout/hierarchy1"/>
    <dgm:cxn modelId="{92A24619-476E-446F-9D38-23AC4215223A}" srcId="{996AA238-F584-4562-9D08-CAB57FFA9F0E}" destId="{EA84FF3F-3080-47CD-8B94-502CB13D52CE}" srcOrd="0" destOrd="0" parTransId="{BCCA322F-F74E-4485-A7A9-57BDCB4B1226}" sibTransId="{39D8163D-4049-415B-A435-18CC703097FE}"/>
    <dgm:cxn modelId="{E6CEC023-479E-442D-96C7-DCDE4FF0E512}" type="presOf" srcId="{8D0FAD36-4B99-4FB3-81F7-A05A2825BD6D}" destId="{18E32F34-950F-4B03-86BA-DBDAC6E9158D}" srcOrd="0" destOrd="0" presId="urn:microsoft.com/office/officeart/2005/8/layout/hierarchy1"/>
    <dgm:cxn modelId="{B0C1E034-59E6-4BF1-8983-03CA96660A25}" type="presOf" srcId="{282C3293-2627-4E9E-AE64-C4DC55221633}" destId="{BB0DD6C0-C92A-4AC7-92DB-CB10826FB577}" srcOrd="0" destOrd="0" presId="urn:microsoft.com/office/officeart/2005/8/layout/hierarchy1"/>
    <dgm:cxn modelId="{78E7795F-3C91-401C-8A98-096EF798483F}" srcId="{2D6CC2DA-EF67-4F3F-8114-36AADCB56629}" destId="{DAD14610-74E1-4034-A0BD-72CC7053DB84}" srcOrd="1" destOrd="0" parTransId="{9F3C116A-D054-42B1-9F63-AD6160B14C81}" sibTransId="{9BB8046B-8A2C-4591-832D-E18686D96525}"/>
    <dgm:cxn modelId="{4F371860-ADAD-4D31-B8C0-E9AB58BBFFDA}" type="presOf" srcId="{DE773E9A-190B-44E5-8BB9-36AE38699463}" destId="{6C6B86FA-48A2-487C-84C4-D2E8E1C5D72E}" srcOrd="0" destOrd="0" presId="urn:microsoft.com/office/officeart/2005/8/layout/hierarchy1"/>
    <dgm:cxn modelId="{B04F6661-311E-4E5F-992D-E86157A3DC52}" srcId="{EA84FF3F-3080-47CD-8B94-502CB13D52CE}" destId="{D3809661-FB8A-433F-A46D-9D0A418D8ECE}" srcOrd="0" destOrd="0" parTransId="{F70C1465-8E98-4529-81D9-2A20F45C74EE}" sibTransId="{4E520A65-5710-48A7-87C1-B7CCA1818600}"/>
    <dgm:cxn modelId="{D4D0A544-50E6-459B-9DDB-A89ABFB9E355}" type="presOf" srcId="{9F3C116A-D054-42B1-9F63-AD6160B14C81}" destId="{28D5D3C9-B31A-43C5-9EC9-BB5AB898D593}" srcOrd="0" destOrd="0" presId="urn:microsoft.com/office/officeart/2005/8/layout/hierarchy1"/>
    <dgm:cxn modelId="{A34B216B-4632-4C14-8E73-B3433C652D9A}" type="presOf" srcId="{F70C1465-8E98-4529-81D9-2A20F45C74EE}" destId="{8EE7DE16-25F4-4D72-9412-8847820B6FF7}" srcOrd="0" destOrd="0" presId="urn:microsoft.com/office/officeart/2005/8/layout/hierarchy1"/>
    <dgm:cxn modelId="{BD3F836E-3B29-4BAF-B548-3CA470DF41CB}" type="presOf" srcId="{A3F606E9-B7EC-41B8-A7AD-9B20DB09B9CF}" destId="{2BB6F525-E301-4221-BD73-C48ECA5AFE51}" srcOrd="0" destOrd="0" presId="urn:microsoft.com/office/officeart/2005/8/layout/hierarchy1"/>
    <dgm:cxn modelId="{1275AC6F-D4F4-4181-8500-11FC699DCAE3}" srcId="{2D6CC2DA-EF67-4F3F-8114-36AADCB56629}" destId="{63390332-F3BF-4992-83B9-7BF0458DA684}" srcOrd="5" destOrd="0" parTransId="{4C9BC3F5-0FE7-4513-8173-E48EFD419A8E}" sibTransId="{68712EB8-6955-4507-85DA-BAB1201E8D3D}"/>
    <dgm:cxn modelId="{0F714455-8ACB-4AF4-B30C-BAA58E69633E}" type="presOf" srcId="{EF28C848-FD1C-4D33-A8F3-D80D8AD5D711}" destId="{7AC1DEED-EF6A-45A5-B786-0BF14ADEF197}" srcOrd="0" destOrd="0" presId="urn:microsoft.com/office/officeart/2005/8/layout/hierarchy1"/>
    <dgm:cxn modelId="{D5F23D77-C3E3-4522-8987-EFB0F95481E1}" type="presOf" srcId="{DAD14610-74E1-4034-A0BD-72CC7053DB84}" destId="{324A78E1-E3C2-45F3-9242-2239FD98F263}" srcOrd="0" destOrd="0" presId="urn:microsoft.com/office/officeart/2005/8/layout/hierarchy1"/>
    <dgm:cxn modelId="{6E988288-7978-4C14-B65E-E4EF0945C0D1}" srcId="{2D6CC2DA-EF67-4F3F-8114-36AADCB56629}" destId="{C3F40795-602D-4FD1-999A-BAAF68588E47}" srcOrd="4" destOrd="0" parTransId="{2778C093-FD15-448D-90E2-371CF4A3F068}" sibTransId="{43EEB526-B1C1-41C3-95C6-37FE4EFBBE96}"/>
    <dgm:cxn modelId="{F3A62591-9B11-458E-AE68-4EC4D84C386F}" srcId="{2D6CC2DA-EF67-4F3F-8114-36AADCB56629}" destId="{4C9452AB-E825-4612-82DC-0F589D536B08}" srcOrd="3" destOrd="0" parTransId="{DE773E9A-190B-44E5-8BB9-36AE38699463}" sibTransId="{A35C7863-C111-46B0-ACD5-B07BAB883245}"/>
    <dgm:cxn modelId="{29199396-2188-4EA6-BA7B-183952E35C58}" type="presOf" srcId="{D3809661-FB8A-433F-A46D-9D0A418D8ECE}" destId="{BB26C2FF-8213-4702-8B9C-F2D56EDF3ABE}" srcOrd="0" destOrd="0" presId="urn:microsoft.com/office/officeart/2005/8/layout/hierarchy1"/>
    <dgm:cxn modelId="{C29C8A9F-5C08-4D43-996A-815DFBDEA704}" srcId="{2D6CC2DA-EF67-4F3F-8114-36AADCB56629}" destId="{2860C0D3-3EF6-4945-A363-E06641046CCF}" srcOrd="0" destOrd="0" parTransId="{A3F606E9-B7EC-41B8-A7AD-9B20DB09B9CF}" sibTransId="{35BD64FE-CFC9-4DBE-A130-747C61801812}"/>
    <dgm:cxn modelId="{57895CA4-6354-4BE6-8610-0FDE261EC91A}" srcId="{2D6CC2DA-EF67-4F3F-8114-36AADCB56629}" destId="{EF28C848-FD1C-4D33-A8F3-D80D8AD5D711}" srcOrd="2" destOrd="0" parTransId="{8D0FAD36-4B99-4FB3-81F7-A05A2825BD6D}" sibTransId="{57456E8C-D7AC-44E9-95E4-9E78B2A728F7}"/>
    <dgm:cxn modelId="{F0610EAA-493B-453B-B9FB-094A5CF03EFA}" type="presOf" srcId="{2860C0D3-3EF6-4945-A363-E06641046CCF}" destId="{836B149E-6DEE-48E8-A320-A7CC0E880100}" srcOrd="0" destOrd="0" presId="urn:microsoft.com/office/officeart/2005/8/layout/hierarchy1"/>
    <dgm:cxn modelId="{179875AB-9860-47E9-BE67-5B69C5F454C1}" type="presOf" srcId="{4C9BC3F5-0FE7-4513-8173-E48EFD419A8E}" destId="{D834C3A2-C9F8-44B6-BB4E-8DEC5A9604DB}" srcOrd="0" destOrd="0" presId="urn:microsoft.com/office/officeart/2005/8/layout/hierarchy1"/>
    <dgm:cxn modelId="{DD66CEB4-B0DF-40B0-9229-DD091FC4A00D}" type="presOf" srcId="{63390332-F3BF-4992-83B9-7BF0458DA684}" destId="{9C6BAB6C-A2AC-4430-9F5C-F6CE416A5A77}" srcOrd="0" destOrd="0" presId="urn:microsoft.com/office/officeart/2005/8/layout/hierarchy1"/>
    <dgm:cxn modelId="{F8EDC9B7-1E80-48DA-A3FE-5DF491CB2E56}" type="presOf" srcId="{C3F40795-602D-4FD1-999A-BAAF68588E47}" destId="{FF59466A-AEF1-470F-A04A-BB6BC2D66262}" srcOrd="0" destOrd="0" presId="urn:microsoft.com/office/officeart/2005/8/layout/hierarchy1"/>
    <dgm:cxn modelId="{433048BA-42BA-4B12-A85B-182A5BB16B6A}" type="presOf" srcId="{4C9452AB-E825-4612-82DC-0F589D536B08}" destId="{9EBAE9D5-075A-41AB-8D94-BB66F41FA8CB}" srcOrd="0" destOrd="0" presId="urn:microsoft.com/office/officeart/2005/8/layout/hierarchy1"/>
    <dgm:cxn modelId="{682C2BC4-F25A-4853-B473-D2959A0BD927}" type="presOf" srcId="{996AA238-F584-4562-9D08-CAB57FFA9F0E}" destId="{2A0A1670-9504-4B18-9E73-2474B2B1F0EC}" srcOrd="0" destOrd="0" presId="urn:microsoft.com/office/officeart/2005/8/layout/hierarchy1"/>
    <dgm:cxn modelId="{FF8E36E3-4B36-4371-8D95-D141C4032D1A}" type="presOf" srcId="{2778C093-FD15-448D-90E2-371CF4A3F068}" destId="{861D718C-82E9-4D7A-BDF7-49A1A6E93233}" srcOrd="0" destOrd="0" presId="urn:microsoft.com/office/officeart/2005/8/layout/hierarchy1"/>
    <dgm:cxn modelId="{FA8547FF-E397-456E-A1CC-A68AB331970B}" srcId="{D3809661-FB8A-433F-A46D-9D0A418D8ECE}" destId="{2D6CC2DA-EF67-4F3F-8114-36AADCB56629}" srcOrd="0" destOrd="0" parTransId="{282C3293-2627-4E9E-AE64-C4DC55221633}" sibTransId="{8EE602C6-674F-4DBF-ACBA-9E81F1C4812C}"/>
    <dgm:cxn modelId="{C7A4DD85-C1CB-4B32-9D59-04F59C5377F4}" type="presParOf" srcId="{2A0A1670-9504-4B18-9E73-2474B2B1F0EC}" destId="{4B355DA6-E637-404C-819A-4C5DD55EB47D}" srcOrd="0" destOrd="0" presId="urn:microsoft.com/office/officeart/2005/8/layout/hierarchy1"/>
    <dgm:cxn modelId="{9B5B4C61-28CA-47B1-8F24-3B4FAFDB0E08}" type="presParOf" srcId="{4B355DA6-E637-404C-819A-4C5DD55EB47D}" destId="{C4DB7C81-6CC6-47B3-B99B-F556705E9FF6}" srcOrd="0" destOrd="0" presId="urn:microsoft.com/office/officeart/2005/8/layout/hierarchy1"/>
    <dgm:cxn modelId="{F1B3DCF2-77AE-4271-BE36-9D4645C77EFA}" type="presParOf" srcId="{C4DB7C81-6CC6-47B3-B99B-F556705E9FF6}" destId="{7DE48ACD-575A-414F-A7C2-CAE785812F36}" srcOrd="0" destOrd="0" presId="urn:microsoft.com/office/officeart/2005/8/layout/hierarchy1"/>
    <dgm:cxn modelId="{3F4BAAA4-7C95-4ED6-9F32-34C0E1359CC7}" type="presParOf" srcId="{C4DB7C81-6CC6-47B3-B99B-F556705E9FF6}" destId="{55836557-F496-4B74-A56E-273C6EB2E99C}" srcOrd="1" destOrd="0" presId="urn:microsoft.com/office/officeart/2005/8/layout/hierarchy1"/>
    <dgm:cxn modelId="{B2080008-1785-402D-9C86-E1845CCC86C8}" type="presParOf" srcId="{4B355DA6-E637-404C-819A-4C5DD55EB47D}" destId="{B8B99F1D-5810-46F1-82AA-055A546B9A2D}" srcOrd="1" destOrd="0" presId="urn:microsoft.com/office/officeart/2005/8/layout/hierarchy1"/>
    <dgm:cxn modelId="{84ED86DD-04A5-4482-BD93-01370411439C}" type="presParOf" srcId="{B8B99F1D-5810-46F1-82AA-055A546B9A2D}" destId="{8EE7DE16-25F4-4D72-9412-8847820B6FF7}" srcOrd="0" destOrd="0" presId="urn:microsoft.com/office/officeart/2005/8/layout/hierarchy1"/>
    <dgm:cxn modelId="{8849D234-4396-47D1-BA74-A4D41B17BD10}" type="presParOf" srcId="{B8B99F1D-5810-46F1-82AA-055A546B9A2D}" destId="{E091F66E-5EB7-440E-9603-70620646BC1A}" srcOrd="1" destOrd="0" presId="urn:microsoft.com/office/officeart/2005/8/layout/hierarchy1"/>
    <dgm:cxn modelId="{56C769F3-6690-47BF-9A0D-0C56C726AE37}" type="presParOf" srcId="{E091F66E-5EB7-440E-9603-70620646BC1A}" destId="{CBC616B5-C4F1-4E94-B2C2-89D3A74445AC}" srcOrd="0" destOrd="0" presId="urn:microsoft.com/office/officeart/2005/8/layout/hierarchy1"/>
    <dgm:cxn modelId="{FC9D5EDF-E144-4163-B647-30E8F797E37B}" type="presParOf" srcId="{CBC616B5-C4F1-4E94-B2C2-89D3A74445AC}" destId="{9FD01627-3B88-4FCB-97A8-D3DD8DDCB03E}" srcOrd="0" destOrd="0" presId="urn:microsoft.com/office/officeart/2005/8/layout/hierarchy1"/>
    <dgm:cxn modelId="{A717DFBD-4EDC-4F38-BD27-80203585A779}" type="presParOf" srcId="{CBC616B5-C4F1-4E94-B2C2-89D3A74445AC}" destId="{BB26C2FF-8213-4702-8B9C-F2D56EDF3ABE}" srcOrd="1" destOrd="0" presId="urn:microsoft.com/office/officeart/2005/8/layout/hierarchy1"/>
    <dgm:cxn modelId="{870B7F84-D8D5-4EC4-9924-617FCD062D39}" type="presParOf" srcId="{E091F66E-5EB7-440E-9603-70620646BC1A}" destId="{6DA27DBD-632D-4F79-A30E-D93F0BD8A0F9}" srcOrd="1" destOrd="0" presId="urn:microsoft.com/office/officeart/2005/8/layout/hierarchy1"/>
    <dgm:cxn modelId="{15F20496-3E49-4B5F-9193-B6E2BB5DEC9C}" type="presParOf" srcId="{6DA27DBD-632D-4F79-A30E-D93F0BD8A0F9}" destId="{BB0DD6C0-C92A-4AC7-92DB-CB10826FB577}" srcOrd="0" destOrd="0" presId="urn:microsoft.com/office/officeart/2005/8/layout/hierarchy1"/>
    <dgm:cxn modelId="{C89ABFF8-FBD4-4558-BBE9-9C99E4D0E579}" type="presParOf" srcId="{6DA27DBD-632D-4F79-A30E-D93F0BD8A0F9}" destId="{2AE8F7B0-8064-4FA9-8D4D-6D220AE679D0}" srcOrd="1" destOrd="0" presId="urn:microsoft.com/office/officeart/2005/8/layout/hierarchy1"/>
    <dgm:cxn modelId="{340C2E11-98AF-42FF-8FB9-D08E917FAE57}" type="presParOf" srcId="{2AE8F7B0-8064-4FA9-8D4D-6D220AE679D0}" destId="{E8520C38-35D9-4950-BE60-CDB0198DA68B}" srcOrd="0" destOrd="0" presId="urn:microsoft.com/office/officeart/2005/8/layout/hierarchy1"/>
    <dgm:cxn modelId="{531063E9-BD9E-43C6-8710-312920F16F7C}" type="presParOf" srcId="{E8520C38-35D9-4950-BE60-CDB0198DA68B}" destId="{62AF12F8-0FAE-41DF-884C-E194E861EE92}" srcOrd="0" destOrd="0" presId="urn:microsoft.com/office/officeart/2005/8/layout/hierarchy1"/>
    <dgm:cxn modelId="{94910A05-9645-4375-BFAA-6DC64F02BA6F}" type="presParOf" srcId="{E8520C38-35D9-4950-BE60-CDB0198DA68B}" destId="{BA26B4ED-95F0-48B0-B5CC-E9053E6EC403}" srcOrd="1" destOrd="0" presId="urn:microsoft.com/office/officeart/2005/8/layout/hierarchy1"/>
    <dgm:cxn modelId="{CF9AF111-EDBF-4E46-9FD0-D34DD1B7E634}" type="presParOf" srcId="{2AE8F7B0-8064-4FA9-8D4D-6D220AE679D0}" destId="{8D8529A2-B9F5-46A8-B4D9-9A196AE65B82}" srcOrd="1" destOrd="0" presId="urn:microsoft.com/office/officeart/2005/8/layout/hierarchy1"/>
    <dgm:cxn modelId="{A7A42E44-DEBE-4C07-9566-113CBD790497}" type="presParOf" srcId="{8D8529A2-B9F5-46A8-B4D9-9A196AE65B82}" destId="{2BB6F525-E301-4221-BD73-C48ECA5AFE51}" srcOrd="0" destOrd="0" presId="urn:microsoft.com/office/officeart/2005/8/layout/hierarchy1"/>
    <dgm:cxn modelId="{63F7F02F-7BCF-4FC1-A115-7C0AF4D5CA7B}" type="presParOf" srcId="{8D8529A2-B9F5-46A8-B4D9-9A196AE65B82}" destId="{420BFACB-0315-49C5-93B5-485FBBA85E1F}" srcOrd="1" destOrd="0" presId="urn:microsoft.com/office/officeart/2005/8/layout/hierarchy1"/>
    <dgm:cxn modelId="{92325A85-3920-4C23-A3C8-237F7FD5E108}" type="presParOf" srcId="{420BFACB-0315-49C5-93B5-485FBBA85E1F}" destId="{C482760D-EAFD-4939-A941-4EE3EA61059B}" srcOrd="0" destOrd="0" presId="urn:microsoft.com/office/officeart/2005/8/layout/hierarchy1"/>
    <dgm:cxn modelId="{34CA465E-BEC8-4737-B5C5-0202B38F3A67}" type="presParOf" srcId="{C482760D-EAFD-4939-A941-4EE3EA61059B}" destId="{6FB2E6CD-B08E-467F-A8F6-746B6F94F0A3}" srcOrd="0" destOrd="0" presId="urn:microsoft.com/office/officeart/2005/8/layout/hierarchy1"/>
    <dgm:cxn modelId="{E39020A1-61A7-4925-949D-FD8DAFE2E155}" type="presParOf" srcId="{C482760D-EAFD-4939-A941-4EE3EA61059B}" destId="{836B149E-6DEE-48E8-A320-A7CC0E880100}" srcOrd="1" destOrd="0" presId="urn:microsoft.com/office/officeart/2005/8/layout/hierarchy1"/>
    <dgm:cxn modelId="{71750B36-45DA-4A73-AE5B-4BBF5394EE8E}" type="presParOf" srcId="{420BFACB-0315-49C5-93B5-485FBBA85E1F}" destId="{F5629406-2FEA-4E17-A25E-0FBEFAD69B41}" srcOrd="1" destOrd="0" presId="urn:microsoft.com/office/officeart/2005/8/layout/hierarchy1"/>
    <dgm:cxn modelId="{1F3C604C-7F9D-4FF4-969E-38FB6ABA24FB}" type="presParOf" srcId="{8D8529A2-B9F5-46A8-B4D9-9A196AE65B82}" destId="{28D5D3C9-B31A-43C5-9EC9-BB5AB898D593}" srcOrd="2" destOrd="0" presId="urn:microsoft.com/office/officeart/2005/8/layout/hierarchy1"/>
    <dgm:cxn modelId="{E3596112-9CA5-4296-857C-09E978C7C3DB}" type="presParOf" srcId="{8D8529A2-B9F5-46A8-B4D9-9A196AE65B82}" destId="{F9D7E5B6-991F-4E7A-B0DB-64291AB9F694}" srcOrd="3" destOrd="0" presId="urn:microsoft.com/office/officeart/2005/8/layout/hierarchy1"/>
    <dgm:cxn modelId="{1923087A-D154-4367-B742-F2A2BBC824CB}" type="presParOf" srcId="{F9D7E5B6-991F-4E7A-B0DB-64291AB9F694}" destId="{EAF7922D-116F-45E6-B870-46453B7B00DD}" srcOrd="0" destOrd="0" presId="urn:microsoft.com/office/officeart/2005/8/layout/hierarchy1"/>
    <dgm:cxn modelId="{91C89A5B-B318-4681-976D-1BCB60B9BAFD}" type="presParOf" srcId="{EAF7922D-116F-45E6-B870-46453B7B00DD}" destId="{19A85888-4D21-4ADB-866F-C6A3A3FAC7A7}" srcOrd="0" destOrd="0" presId="urn:microsoft.com/office/officeart/2005/8/layout/hierarchy1"/>
    <dgm:cxn modelId="{A84FAD87-64F4-40B1-866D-A1AC581DFBBA}" type="presParOf" srcId="{EAF7922D-116F-45E6-B870-46453B7B00DD}" destId="{324A78E1-E3C2-45F3-9242-2239FD98F263}" srcOrd="1" destOrd="0" presId="urn:microsoft.com/office/officeart/2005/8/layout/hierarchy1"/>
    <dgm:cxn modelId="{A54DC4D6-D546-4CC9-90E2-22B2F585BEF9}" type="presParOf" srcId="{F9D7E5B6-991F-4E7A-B0DB-64291AB9F694}" destId="{C6295181-85C0-495B-803F-205051E38C74}" srcOrd="1" destOrd="0" presId="urn:microsoft.com/office/officeart/2005/8/layout/hierarchy1"/>
    <dgm:cxn modelId="{74863ABB-518F-40B6-AD6F-A8521B71829D}" type="presParOf" srcId="{8D8529A2-B9F5-46A8-B4D9-9A196AE65B82}" destId="{18E32F34-950F-4B03-86BA-DBDAC6E9158D}" srcOrd="4" destOrd="0" presId="urn:microsoft.com/office/officeart/2005/8/layout/hierarchy1"/>
    <dgm:cxn modelId="{6831D9E4-D5A1-4764-B531-37C2524AC7C3}" type="presParOf" srcId="{8D8529A2-B9F5-46A8-B4D9-9A196AE65B82}" destId="{10DD4CB8-BFBD-4615-8CA0-0B206402FCC9}" srcOrd="5" destOrd="0" presId="urn:microsoft.com/office/officeart/2005/8/layout/hierarchy1"/>
    <dgm:cxn modelId="{65EF80D3-EE93-4B38-9E16-C8A89B6B9493}" type="presParOf" srcId="{10DD4CB8-BFBD-4615-8CA0-0B206402FCC9}" destId="{843255C6-261F-462D-9886-A5EC6E1614C2}" srcOrd="0" destOrd="0" presId="urn:microsoft.com/office/officeart/2005/8/layout/hierarchy1"/>
    <dgm:cxn modelId="{0598EB11-1DDA-476D-B954-910DBDA927FE}" type="presParOf" srcId="{843255C6-261F-462D-9886-A5EC6E1614C2}" destId="{55875E68-207B-4E54-994A-76B724350267}" srcOrd="0" destOrd="0" presId="urn:microsoft.com/office/officeart/2005/8/layout/hierarchy1"/>
    <dgm:cxn modelId="{289EFF76-951A-4E01-9B3B-EF9DAFD60E31}" type="presParOf" srcId="{843255C6-261F-462D-9886-A5EC6E1614C2}" destId="{7AC1DEED-EF6A-45A5-B786-0BF14ADEF197}" srcOrd="1" destOrd="0" presId="urn:microsoft.com/office/officeart/2005/8/layout/hierarchy1"/>
    <dgm:cxn modelId="{CB68EC85-1127-4C0F-B861-524BAB90145E}" type="presParOf" srcId="{10DD4CB8-BFBD-4615-8CA0-0B206402FCC9}" destId="{0DF4D447-88E1-45D1-87CB-38BDED8477E3}" srcOrd="1" destOrd="0" presId="urn:microsoft.com/office/officeart/2005/8/layout/hierarchy1"/>
    <dgm:cxn modelId="{090288CE-1A62-4848-87C3-7146A950B92F}" type="presParOf" srcId="{8D8529A2-B9F5-46A8-B4D9-9A196AE65B82}" destId="{6C6B86FA-48A2-487C-84C4-D2E8E1C5D72E}" srcOrd="6" destOrd="0" presId="urn:microsoft.com/office/officeart/2005/8/layout/hierarchy1"/>
    <dgm:cxn modelId="{252E8199-C2B5-462A-A70A-D3CDE3E3E16D}" type="presParOf" srcId="{8D8529A2-B9F5-46A8-B4D9-9A196AE65B82}" destId="{F0B1BA72-EE62-4C4A-99A6-D2F14EECAB9F}" srcOrd="7" destOrd="0" presId="urn:microsoft.com/office/officeart/2005/8/layout/hierarchy1"/>
    <dgm:cxn modelId="{D10FDBB6-43F2-4476-8B78-8145A834715A}" type="presParOf" srcId="{F0B1BA72-EE62-4C4A-99A6-D2F14EECAB9F}" destId="{F2E21FCB-7551-4F43-AEE4-A43D6E583492}" srcOrd="0" destOrd="0" presId="urn:microsoft.com/office/officeart/2005/8/layout/hierarchy1"/>
    <dgm:cxn modelId="{A9E930B9-71B9-43FF-992B-EB9C27ABF7E2}" type="presParOf" srcId="{F2E21FCB-7551-4F43-AEE4-A43D6E583492}" destId="{9542792A-7C60-431A-B6A0-3EBB094F420B}" srcOrd="0" destOrd="0" presId="urn:microsoft.com/office/officeart/2005/8/layout/hierarchy1"/>
    <dgm:cxn modelId="{1124EDAC-51CA-4E0F-9718-C84EAB5BD489}" type="presParOf" srcId="{F2E21FCB-7551-4F43-AEE4-A43D6E583492}" destId="{9EBAE9D5-075A-41AB-8D94-BB66F41FA8CB}" srcOrd="1" destOrd="0" presId="urn:microsoft.com/office/officeart/2005/8/layout/hierarchy1"/>
    <dgm:cxn modelId="{0F7C8BD4-8840-4921-B2CB-98FD4EA00C07}" type="presParOf" srcId="{F0B1BA72-EE62-4C4A-99A6-D2F14EECAB9F}" destId="{8F849CCF-2810-4708-9027-296D2CE12419}" srcOrd="1" destOrd="0" presId="urn:microsoft.com/office/officeart/2005/8/layout/hierarchy1"/>
    <dgm:cxn modelId="{F958D352-13FB-498B-9392-1D06565A10FB}" type="presParOf" srcId="{8D8529A2-B9F5-46A8-B4D9-9A196AE65B82}" destId="{861D718C-82E9-4D7A-BDF7-49A1A6E93233}" srcOrd="8" destOrd="0" presId="urn:microsoft.com/office/officeart/2005/8/layout/hierarchy1"/>
    <dgm:cxn modelId="{7C5E03B7-F806-46F5-9FB2-8F4CB2B3C9EB}" type="presParOf" srcId="{8D8529A2-B9F5-46A8-B4D9-9A196AE65B82}" destId="{039B6AFB-9371-4B61-8357-6C33F08CECD1}" srcOrd="9" destOrd="0" presId="urn:microsoft.com/office/officeart/2005/8/layout/hierarchy1"/>
    <dgm:cxn modelId="{E5F1DD9E-5A38-4E89-9DEC-788FA0336528}" type="presParOf" srcId="{039B6AFB-9371-4B61-8357-6C33F08CECD1}" destId="{1209E8F6-F8F9-4A18-A9F8-0BB8BCFAD17D}" srcOrd="0" destOrd="0" presId="urn:microsoft.com/office/officeart/2005/8/layout/hierarchy1"/>
    <dgm:cxn modelId="{6C94EB84-3D6E-4C37-A807-92D6C337952D}" type="presParOf" srcId="{1209E8F6-F8F9-4A18-A9F8-0BB8BCFAD17D}" destId="{402E7EF1-F5C0-465D-9150-F78639A5299A}" srcOrd="0" destOrd="0" presId="urn:microsoft.com/office/officeart/2005/8/layout/hierarchy1"/>
    <dgm:cxn modelId="{E3C8F2EA-48E1-49F0-9E2B-B4C122B32ED0}" type="presParOf" srcId="{1209E8F6-F8F9-4A18-A9F8-0BB8BCFAD17D}" destId="{FF59466A-AEF1-470F-A04A-BB6BC2D66262}" srcOrd="1" destOrd="0" presId="urn:microsoft.com/office/officeart/2005/8/layout/hierarchy1"/>
    <dgm:cxn modelId="{16BC4705-6F47-4807-9C7F-6696E141C234}" type="presParOf" srcId="{039B6AFB-9371-4B61-8357-6C33F08CECD1}" destId="{63DF2938-01F7-43AF-A3CD-610B7C296818}" srcOrd="1" destOrd="0" presId="urn:microsoft.com/office/officeart/2005/8/layout/hierarchy1"/>
    <dgm:cxn modelId="{FF54C240-8432-4075-BBCD-7631EDFB23E7}" type="presParOf" srcId="{8D8529A2-B9F5-46A8-B4D9-9A196AE65B82}" destId="{D834C3A2-C9F8-44B6-BB4E-8DEC5A9604DB}" srcOrd="10" destOrd="0" presId="urn:microsoft.com/office/officeart/2005/8/layout/hierarchy1"/>
    <dgm:cxn modelId="{8F991458-41F5-4DE2-A191-A15622C84231}" type="presParOf" srcId="{8D8529A2-B9F5-46A8-B4D9-9A196AE65B82}" destId="{826A4F2F-5676-47C6-A0D8-3C978D84586A}" srcOrd="11" destOrd="0" presId="urn:microsoft.com/office/officeart/2005/8/layout/hierarchy1"/>
    <dgm:cxn modelId="{317DE7FE-8328-43DA-9AE1-D20085B86CB2}" type="presParOf" srcId="{826A4F2F-5676-47C6-A0D8-3C978D84586A}" destId="{38C2A915-B604-4038-B839-823EAAC45994}" srcOrd="0" destOrd="0" presId="urn:microsoft.com/office/officeart/2005/8/layout/hierarchy1"/>
    <dgm:cxn modelId="{8178065B-A2C2-4692-B6F8-FD5F213D92D3}" type="presParOf" srcId="{38C2A915-B604-4038-B839-823EAAC45994}" destId="{77484A9B-F95C-4D6F-A3A1-4F3CD3B67E6B}" srcOrd="0" destOrd="0" presId="urn:microsoft.com/office/officeart/2005/8/layout/hierarchy1"/>
    <dgm:cxn modelId="{6915F3EF-AE06-4366-B0D1-4928501C096D}" type="presParOf" srcId="{38C2A915-B604-4038-B839-823EAAC45994}" destId="{9C6BAB6C-A2AC-4430-9F5C-F6CE416A5A77}" srcOrd="1" destOrd="0" presId="urn:microsoft.com/office/officeart/2005/8/layout/hierarchy1"/>
    <dgm:cxn modelId="{86ED9550-6903-4B32-9681-985DDB967B14}" type="presParOf" srcId="{826A4F2F-5676-47C6-A0D8-3C978D84586A}" destId="{4DE9B016-6BB5-4E09-9561-982164E8F48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3ADC921-2DFD-43EF-900F-8D926CAB794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FF2A248-EADD-4019-B71C-428F04AAA725}">
      <dgm:prSet/>
      <dgm:spPr/>
      <dgm:t>
        <a:bodyPr/>
        <a:lstStyle/>
        <a:p>
          <a:r>
            <a:rPr lang="fr-FR"/>
            <a:t>SCI</a:t>
          </a:r>
        </a:p>
      </dgm:t>
    </dgm:pt>
    <dgm:pt modelId="{F176A8DB-215D-420D-ABDC-2D10ACF6105E}" type="parTrans" cxnId="{7BF4333C-FB49-4DCE-80CF-7373B9D22C61}">
      <dgm:prSet/>
      <dgm:spPr/>
      <dgm:t>
        <a:bodyPr/>
        <a:lstStyle/>
        <a:p>
          <a:endParaRPr lang="fr-FR"/>
        </a:p>
      </dgm:t>
    </dgm:pt>
    <dgm:pt modelId="{D140EC04-31C1-40C1-9180-0DE4BFA7D022}" type="sibTrans" cxnId="{7BF4333C-FB49-4DCE-80CF-7373B9D22C61}">
      <dgm:prSet/>
      <dgm:spPr/>
      <dgm:t>
        <a:bodyPr/>
        <a:lstStyle/>
        <a:p>
          <a:endParaRPr lang="fr-FR"/>
        </a:p>
      </dgm:t>
    </dgm:pt>
    <dgm:pt modelId="{A8CBE8D9-57E1-489D-B883-34FEFB7FF18F}">
      <dgm:prSet/>
      <dgm:spPr/>
      <dgm:t>
        <a:bodyPr/>
        <a:lstStyle/>
        <a:p>
          <a:r>
            <a:rPr lang="fr-FR"/>
            <a:t>Locataire</a:t>
          </a:r>
        </a:p>
      </dgm:t>
    </dgm:pt>
    <dgm:pt modelId="{F779FB51-F727-4B00-8D7F-E4DC85CBAE2A}" type="parTrans" cxnId="{03154040-2EE5-4FA1-8BA9-53C58A063231}">
      <dgm:prSet/>
      <dgm:spPr/>
      <dgm:t>
        <a:bodyPr/>
        <a:lstStyle/>
        <a:p>
          <a:endParaRPr lang="fr-FR"/>
        </a:p>
      </dgm:t>
    </dgm:pt>
    <dgm:pt modelId="{D227EA06-FD4E-486E-BE84-D0EBCF035F1A}" type="sibTrans" cxnId="{03154040-2EE5-4FA1-8BA9-53C58A063231}">
      <dgm:prSet/>
      <dgm:spPr/>
      <dgm:t>
        <a:bodyPr/>
        <a:lstStyle/>
        <a:p>
          <a:endParaRPr lang="fr-FR"/>
        </a:p>
      </dgm:t>
    </dgm:pt>
    <dgm:pt modelId="{F91B5F94-0BF2-4D54-9FCB-10B4C30F5053}">
      <dgm:prSet/>
      <dgm:spPr/>
      <dgm:t>
        <a:bodyPr/>
        <a:lstStyle/>
        <a:p>
          <a:r>
            <a:rPr lang="fr-FR"/>
            <a:t>La Plateforme</a:t>
          </a:r>
        </a:p>
      </dgm:t>
    </dgm:pt>
    <dgm:pt modelId="{552A787B-82C1-4EAF-9D40-B2399C6AEC67}" type="parTrans" cxnId="{11F28485-7A42-40EF-975E-2E48FFE2B8C0}">
      <dgm:prSet/>
      <dgm:spPr/>
      <dgm:t>
        <a:bodyPr/>
        <a:lstStyle/>
        <a:p>
          <a:endParaRPr lang="fr-FR"/>
        </a:p>
      </dgm:t>
    </dgm:pt>
    <dgm:pt modelId="{FD560E0A-4148-4B54-B3ED-EF6370E022C2}" type="sibTrans" cxnId="{11F28485-7A42-40EF-975E-2E48FFE2B8C0}">
      <dgm:prSet/>
      <dgm:spPr/>
      <dgm:t>
        <a:bodyPr/>
        <a:lstStyle/>
        <a:p>
          <a:endParaRPr lang="fr-FR"/>
        </a:p>
      </dgm:t>
    </dgm:pt>
    <dgm:pt modelId="{D8DDD616-0CDB-46D0-8393-CB55E8FE8462}">
      <dgm:prSet/>
      <dgm:spPr/>
      <dgm:t>
        <a:bodyPr/>
        <a:lstStyle/>
        <a:p>
          <a:r>
            <a:rPr lang="fr-FR"/>
            <a:t>Assignation</a:t>
          </a:r>
        </a:p>
      </dgm:t>
    </dgm:pt>
    <dgm:pt modelId="{7FBF2840-5F45-4DD3-8729-C563FDB43665}" type="parTrans" cxnId="{2E4D7E15-B80C-44D7-8D52-26853C55E42B}">
      <dgm:prSet/>
      <dgm:spPr/>
      <dgm:t>
        <a:bodyPr/>
        <a:lstStyle/>
        <a:p>
          <a:endParaRPr lang="fr-FR"/>
        </a:p>
      </dgm:t>
    </dgm:pt>
    <dgm:pt modelId="{31588F40-A57E-47E7-BB82-CAFB7F464DAF}" type="sibTrans" cxnId="{2E4D7E15-B80C-44D7-8D52-26853C55E42B}">
      <dgm:prSet/>
      <dgm:spPr/>
      <dgm:t>
        <a:bodyPr/>
        <a:lstStyle/>
        <a:p>
          <a:endParaRPr lang="fr-FR"/>
        </a:p>
      </dgm:t>
    </dgm:pt>
    <dgm:pt modelId="{4E15B2E9-2667-47DC-8F35-D5CCC64C0929}">
      <dgm:prSet/>
      <dgm:spPr/>
      <dgm:t>
        <a:bodyPr/>
        <a:lstStyle/>
        <a:p>
          <a:r>
            <a:rPr lang="fr-FR"/>
            <a:t>Avis d’échéance – Quittance</a:t>
          </a:r>
        </a:p>
      </dgm:t>
    </dgm:pt>
    <dgm:pt modelId="{B4AF9FD8-33A7-4C79-8D23-070B5AD9BF97}" type="parTrans" cxnId="{5F8BD6FC-F1A9-411B-B1C1-0F55BEBCE23C}">
      <dgm:prSet/>
      <dgm:spPr/>
      <dgm:t>
        <a:bodyPr/>
        <a:lstStyle/>
        <a:p>
          <a:endParaRPr lang="fr-FR"/>
        </a:p>
      </dgm:t>
    </dgm:pt>
    <dgm:pt modelId="{E4288F19-FFEF-4573-941F-C9B6F874AFA4}" type="sibTrans" cxnId="{5F8BD6FC-F1A9-411B-B1C1-0F55BEBCE23C}">
      <dgm:prSet/>
      <dgm:spPr/>
      <dgm:t>
        <a:bodyPr/>
        <a:lstStyle/>
        <a:p>
          <a:endParaRPr lang="fr-FR"/>
        </a:p>
      </dgm:t>
    </dgm:pt>
    <dgm:pt modelId="{82AD36DA-934F-46FF-B24A-78B654346647}">
      <dgm:prSet/>
      <dgm:spPr/>
      <dgm:t>
        <a:bodyPr/>
        <a:lstStyle/>
        <a:p>
          <a:r>
            <a:rPr lang="fr-FR"/>
            <a:t>Charges</a:t>
          </a:r>
        </a:p>
      </dgm:t>
    </dgm:pt>
    <dgm:pt modelId="{8A2394C7-CA20-4585-976A-C268637EEC3A}" type="parTrans" cxnId="{F8947798-9555-41CB-A643-F1F9B8A431E1}">
      <dgm:prSet/>
      <dgm:spPr/>
      <dgm:t>
        <a:bodyPr/>
        <a:lstStyle/>
        <a:p>
          <a:endParaRPr lang="fr-FR"/>
        </a:p>
      </dgm:t>
    </dgm:pt>
    <dgm:pt modelId="{46EB11F9-3579-49E2-94A6-212BF2AB51F2}" type="sibTrans" cxnId="{F8947798-9555-41CB-A643-F1F9B8A431E1}">
      <dgm:prSet/>
      <dgm:spPr/>
      <dgm:t>
        <a:bodyPr/>
        <a:lstStyle/>
        <a:p>
          <a:endParaRPr lang="fr-FR"/>
        </a:p>
      </dgm:t>
    </dgm:pt>
    <dgm:pt modelId="{46B730C7-50C5-4047-8D95-EE81EA5C911C}">
      <dgm:prSet/>
      <dgm:spPr/>
      <dgm:t>
        <a:bodyPr/>
        <a:lstStyle/>
        <a:p>
          <a:r>
            <a:rPr lang="fr-FR"/>
            <a:t>Etat des descentes en fonte</a:t>
          </a:r>
        </a:p>
      </dgm:t>
    </dgm:pt>
    <dgm:pt modelId="{78A1176F-5708-44B6-B939-4A9D61ADDC14}" type="parTrans" cxnId="{5E4EDFDC-7DCB-4184-B628-653AD23C974C}">
      <dgm:prSet/>
      <dgm:spPr/>
      <dgm:t>
        <a:bodyPr/>
        <a:lstStyle/>
        <a:p>
          <a:endParaRPr lang="fr-FR"/>
        </a:p>
      </dgm:t>
    </dgm:pt>
    <dgm:pt modelId="{6F300546-1D03-4524-8992-6C77F6B9F5D5}" type="sibTrans" cxnId="{5E4EDFDC-7DCB-4184-B628-653AD23C974C}">
      <dgm:prSet/>
      <dgm:spPr/>
      <dgm:t>
        <a:bodyPr/>
        <a:lstStyle/>
        <a:p>
          <a:endParaRPr lang="fr-FR"/>
        </a:p>
      </dgm:t>
    </dgm:pt>
    <dgm:pt modelId="{D6627189-20EF-425E-8D22-186525DAD977}">
      <dgm:prSet/>
      <dgm:spPr/>
      <dgm:t>
        <a:bodyPr/>
        <a:lstStyle/>
        <a:p>
          <a:r>
            <a:rPr lang="fr-FR" dirty="0"/>
            <a:t>Photos – 20220324</a:t>
          </a:r>
        </a:p>
      </dgm:t>
    </dgm:pt>
    <dgm:pt modelId="{8BA2C2CF-422E-4BAD-82C4-2638E19B32F5}" type="parTrans" cxnId="{34100DC7-6870-43A7-A9F6-614DA36AF587}">
      <dgm:prSet/>
      <dgm:spPr/>
      <dgm:t>
        <a:bodyPr/>
        <a:lstStyle/>
        <a:p>
          <a:endParaRPr lang="fr-FR"/>
        </a:p>
      </dgm:t>
    </dgm:pt>
    <dgm:pt modelId="{B7801EC0-D7D6-4F9B-A814-80685608D47F}" type="sibTrans" cxnId="{34100DC7-6870-43A7-A9F6-614DA36AF587}">
      <dgm:prSet/>
      <dgm:spPr/>
      <dgm:t>
        <a:bodyPr/>
        <a:lstStyle/>
        <a:p>
          <a:endParaRPr lang="fr-FR"/>
        </a:p>
      </dgm:t>
    </dgm:pt>
    <dgm:pt modelId="{0C3F7190-4724-4096-AFF8-A34AB054B1BB}">
      <dgm:prSet/>
      <dgm:spPr/>
      <dgm:t>
        <a:bodyPr/>
        <a:lstStyle/>
        <a:p>
          <a:r>
            <a:rPr lang="fr-FR" dirty="0"/>
            <a:t>Renouvellement bail 2022</a:t>
          </a:r>
        </a:p>
      </dgm:t>
    </dgm:pt>
    <dgm:pt modelId="{9BAE789B-88C5-4575-A004-A34B22936B38}" type="parTrans" cxnId="{1BD3F5D3-AF4F-494B-BA8F-EA86745C34D9}">
      <dgm:prSet/>
      <dgm:spPr/>
      <dgm:t>
        <a:bodyPr/>
        <a:lstStyle/>
        <a:p>
          <a:endParaRPr lang="fr-FR"/>
        </a:p>
      </dgm:t>
    </dgm:pt>
    <dgm:pt modelId="{352C866E-AC1B-4427-9F46-855944EEFF52}" type="sibTrans" cxnId="{1BD3F5D3-AF4F-494B-BA8F-EA86745C34D9}">
      <dgm:prSet/>
      <dgm:spPr/>
      <dgm:t>
        <a:bodyPr/>
        <a:lstStyle/>
        <a:p>
          <a:endParaRPr lang="fr-FR"/>
        </a:p>
      </dgm:t>
    </dgm:pt>
    <dgm:pt modelId="{62B13EF0-6A74-41AA-B6DA-6D82DD469C09}">
      <dgm:prSet/>
      <dgm:spPr/>
      <dgm:t>
        <a:bodyPr/>
        <a:lstStyle/>
        <a:p>
          <a:r>
            <a:rPr lang="fr-FR" dirty="0"/>
            <a:t>Siphon quai de livraison</a:t>
          </a:r>
        </a:p>
      </dgm:t>
    </dgm:pt>
    <dgm:pt modelId="{3E049E9F-0AF9-4E23-B6EE-E8DD497EBA24}" type="parTrans" cxnId="{8565BAA5-2ECC-4D5A-8A70-11C857C683D4}">
      <dgm:prSet/>
      <dgm:spPr/>
      <dgm:t>
        <a:bodyPr/>
        <a:lstStyle/>
        <a:p>
          <a:endParaRPr lang="fr-FR"/>
        </a:p>
      </dgm:t>
    </dgm:pt>
    <dgm:pt modelId="{71DC18C4-D741-406D-9CE4-B8B1BC837AFB}" type="sibTrans" cxnId="{8565BAA5-2ECC-4D5A-8A70-11C857C683D4}">
      <dgm:prSet/>
      <dgm:spPr/>
      <dgm:t>
        <a:bodyPr/>
        <a:lstStyle/>
        <a:p>
          <a:endParaRPr lang="fr-FR"/>
        </a:p>
      </dgm:t>
    </dgm:pt>
    <dgm:pt modelId="{DF8CD3F7-1CD8-4B66-BC2D-33A558FE31D4}" type="pres">
      <dgm:prSet presAssocID="{03ADC921-2DFD-43EF-900F-8D926CAB794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1A1E17B-5931-4E2B-BA51-25A6A6B63337}" type="pres">
      <dgm:prSet presAssocID="{CFF2A248-EADD-4019-B71C-428F04AAA725}" presName="hierRoot1" presStyleCnt="0"/>
      <dgm:spPr/>
    </dgm:pt>
    <dgm:pt modelId="{FCEDADD4-C57E-4A2A-8232-B4C60AE1425F}" type="pres">
      <dgm:prSet presAssocID="{CFF2A248-EADD-4019-B71C-428F04AAA725}" presName="composite" presStyleCnt="0"/>
      <dgm:spPr/>
    </dgm:pt>
    <dgm:pt modelId="{94B1B9AE-9588-40D9-8BEE-3993B8B45BD6}" type="pres">
      <dgm:prSet presAssocID="{CFF2A248-EADD-4019-B71C-428F04AAA725}" presName="background" presStyleLbl="node0" presStyleIdx="0" presStyleCnt="1"/>
      <dgm:spPr/>
    </dgm:pt>
    <dgm:pt modelId="{5A81554C-BC86-4345-B8A3-72BFA551B487}" type="pres">
      <dgm:prSet presAssocID="{CFF2A248-EADD-4019-B71C-428F04AAA725}" presName="text" presStyleLbl="fgAcc0" presStyleIdx="0" presStyleCnt="1">
        <dgm:presLayoutVars>
          <dgm:chPref val="3"/>
        </dgm:presLayoutVars>
      </dgm:prSet>
      <dgm:spPr/>
    </dgm:pt>
    <dgm:pt modelId="{16BBF755-6357-403B-AA22-A7C4423C6F27}" type="pres">
      <dgm:prSet presAssocID="{CFF2A248-EADD-4019-B71C-428F04AAA725}" presName="hierChild2" presStyleCnt="0"/>
      <dgm:spPr/>
    </dgm:pt>
    <dgm:pt modelId="{D2FEF54B-1D15-40F3-9338-ECC28F49CCAA}" type="pres">
      <dgm:prSet presAssocID="{F779FB51-F727-4B00-8D7F-E4DC85CBAE2A}" presName="Name10" presStyleLbl="parChTrans1D2" presStyleIdx="0" presStyleCnt="1"/>
      <dgm:spPr/>
    </dgm:pt>
    <dgm:pt modelId="{E8DE773E-1066-47AE-BD9F-935F7041191B}" type="pres">
      <dgm:prSet presAssocID="{A8CBE8D9-57E1-489D-B883-34FEFB7FF18F}" presName="hierRoot2" presStyleCnt="0"/>
      <dgm:spPr/>
    </dgm:pt>
    <dgm:pt modelId="{F5D35AE2-72DD-4FF9-BACA-A225CBD5C80E}" type="pres">
      <dgm:prSet presAssocID="{A8CBE8D9-57E1-489D-B883-34FEFB7FF18F}" presName="composite2" presStyleCnt="0"/>
      <dgm:spPr/>
    </dgm:pt>
    <dgm:pt modelId="{18D79D13-EA39-4AD4-886B-25EF6F3862E2}" type="pres">
      <dgm:prSet presAssocID="{A8CBE8D9-57E1-489D-B883-34FEFB7FF18F}" presName="background2" presStyleLbl="node2" presStyleIdx="0" presStyleCnt="1"/>
      <dgm:spPr/>
    </dgm:pt>
    <dgm:pt modelId="{E019FC8C-E574-4C90-A562-FF81D7EABB12}" type="pres">
      <dgm:prSet presAssocID="{A8CBE8D9-57E1-489D-B883-34FEFB7FF18F}" presName="text2" presStyleLbl="fgAcc2" presStyleIdx="0" presStyleCnt="1">
        <dgm:presLayoutVars>
          <dgm:chPref val="3"/>
        </dgm:presLayoutVars>
      </dgm:prSet>
      <dgm:spPr/>
    </dgm:pt>
    <dgm:pt modelId="{4888D358-43CC-4720-BD92-46F5DFA539F5}" type="pres">
      <dgm:prSet presAssocID="{A8CBE8D9-57E1-489D-B883-34FEFB7FF18F}" presName="hierChild3" presStyleCnt="0"/>
      <dgm:spPr/>
    </dgm:pt>
    <dgm:pt modelId="{BBFB3DB0-B1C5-42AE-A3DB-B48282508B21}" type="pres">
      <dgm:prSet presAssocID="{552A787B-82C1-4EAF-9D40-B2399C6AEC67}" presName="Name17" presStyleLbl="parChTrans1D3" presStyleIdx="0" presStyleCnt="1"/>
      <dgm:spPr/>
    </dgm:pt>
    <dgm:pt modelId="{282B3ED2-A9C8-4370-BB1B-1BCC5A3DBA04}" type="pres">
      <dgm:prSet presAssocID="{F91B5F94-0BF2-4D54-9FCB-10B4C30F5053}" presName="hierRoot3" presStyleCnt="0"/>
      <dgm:spPr/>
    </dgm:pt>
    <dgm:pt modelId="{C6E35B82-A8B2-4892-B425-78DB0442AAD8}" type="pres">
      <dgm:prSet presAssocID="{F91B5F94-0BF2-4D54-9FCB-10B4C30F5053}" presName="composite3" presStyleCnt="0"/>
      <dgm:spPr/>
    </dgm:pt>
    <dgm:pt modelId="{C2851C45-C0CE-46B2-9B36-EE68ADA8FE5A}" type="pres">
      <dgm:prSet presAssocID="{F91B5F94-0BF2-4D54-9FCB-10B4C30F5053}" presName="background3" presStyleLbl="node3" presStyleIdx="0" presStyleCnt="1"/>
      <dgm:spPr/>
    </dgm:pt>
    <dgm:pt modelId="{7FA19B9B-F032-4092-9AE9-9EC70D0F12E9}" type="pres">
      <dgm:prSet presAssocID="{F91B5F94-0BF2-4D54-9FCB-10B4C30F5053}" presName="text3" presStyleLbl="fgAcc3" presStyleIdx="0" presStyleCnt="1">
        <dgm:presLayoutVars>
          <dgm:chPref val="3"/>
        </dgm:presLayoutVars>
      </dgm:prSet>
      <dgm:spPr/>
    </dgm:pt>
    <dgm:pt modelId="{CCCD6B99-76FC-428D-BC9C-F4BD0E482AEB}" type="pres">
      <dgm:prSet presAssocID="{F91B5F94-0BF2-4D54-9FCB-10B4C30F5053}" presName="hierChild4" presStyleCnt="0"/>
      <dgm:spPr/>
    </dgm:pt>
    <dgm:pt modelId="{8E7F1BBB-B563-41FA-8EF4-A40457AB231D}" type="pres">
      <dgm:prSet presAssocID="{7FBF2840-5F45-4DD3-8729-C563FDB43665}" presName="Name23" presStyleLbl="parChTrans1D4" presStyleIdx="0" presStyleCnt="7"/>
      <dgm:spPr/>
    </dgm:pt>
    <dgm:pt modelId="{B5536431-D4B5-4C05-AE1B-7FD79B198040}" type="pres">
      <dgm:prSet presAssocID="{D8DDD616-0CDB-46D0-8393-CB55E8FE8462}" presName="hierRoot4" presStyleCnt="0"/>
      <dgm:spPr/>
    </dgm:pt>
    <dgm:pt modelId="{24657386-D32D-4675-B03D-C189E8300BD0}" type="pres">
      <dgm:prSet presAssocID="{D8DDD616-0CDB-46D0-8393-CB55E8FE8462}" presName="composite4" presStyleCnt="0"/>
      <dgm:spPr/>
    </dgm:pt>
    <dgm:pt modelId="{E2AAAB34-C993-4E8F-A681-12808B6B2CE1}" type="pres">
      <dgm:prSet presAssocID="{D8DDD616-0CDB-46D0-8393-CB55E8FE8462}" presName="background4" presStyleLbl="node4" presStyleIdx="0" presStyleCnt="7"/>
      <dgm:spPr/>
    </dgm:pt>
    <dgm:pt modelId="{30BFD989-9D7C-43BF-9C2A-5F6BFBC91BAD}" type="pres">
      <dgm:prSet presAssocID="{D8DDD616-0CDB-46D0-8393-CB55E8FE8462}" presName="text4" presStyleLbl="fgAcc4" presStyleIdx="0" presStyleCnt="7">
        <dgm:presLayoutVars>
          <dgm:chPref val="3"/>
        </dgm:presLayoutVars>
      </dgm:prSet>
      <dgm:spPr/>
    </dgm:pt>
    <dgm:pt modelId="{7E39B542-900F-44DE-B0E0-BDD5D095FD4B}" type="pres">
      <dgm:prSet presAssocID="{D8DDD616-0CDB-46D0-8393-CB55E8FE8462}" presName="hierChild5" presStyleCnt="0"/>
      <dgm:spPr/>
    </dgm:pt>
    <dgm:pt modelId="{33245CC3-8811-441A-BB9E-BEC7BE83635F}" type="pres">
      <dgm:prSet presAssocID="{B4AF9FD8-33A7-4C79-8D23-070B5AD9BF97}" presName="Name23" presStyleLbl="parChTrans1D4" presStyleIdx="1" presStyleCnt="7"/>
      <dgm:spPr/>
    </dgm:pt>
    <dgm:pt modelId="{D1E226FE-8443-42BB-8257-930D7B5DF81D}" type="pres">
      <dgm:prSet presAssocID="{4E15B2E9-2667-47DC-8F35-D5CCC64C0929}" presName="hierRoot4" presStyleCnt="0"/>
      <dgm:spPr/>
    </dgm:pt>
    <dgm:pt modelId="{D035359A-1F8F-475D-BED6-09EDD639222F}" type="pres">
      <dgm:prSet presAssocID="{4E15B2E9-2667-47DC-8F35-D5CCC64C0929}" presName="composite4" presStyleCnt="0"/>
      <dgm:spPr/>
    </dgm:pt>
    <dgm:pt modelId="{C51DFD79-2A4A-490F-831A-2FE373706640}" type="pres">
      <dgm:prSet presAssocID="{4E15B2E9-2667-47DC-8F35-D5CCC64C0929}" presName="background4" presStyleLbl="node4" presStyleIdx="1" presStyleCnt="7"/>
      <dgm:spPr/>
    </dgm:pt>
    <dgm:pt modelId="{FCB245D3-1A75-4AAC-AC7B-3E87F2A19914}" type="pres">
      <dgm:prSet presAssocID="{4E15B2E9-2667-47DC-8F35-D5CCC64C0929}" presName="text4" presStyleLbl="fgAcc4" presStyleIdx="1" presStyleCnt="7">
        <dgm:presLayoutVars>
          <dgm:chPref val="3"/>
        </dgm:presLayoutVars>
      </dgm:prSet>
      <dgm:spPr/>
    </dgm:pt>
    <dgm:pt modelId="{54C88B6E-B6EC-4006-826C-8690AB7677C9}" type="pres">
      <dgm:prSet presAssocID="{4E15B2E9-2667-47DC-8F35-D5CCC64C0929}" presName="hierChild5" presStyleCnt="0"/>
      <dgm:spPr/>
    </dgm:pt>
    <dgm:pt modelId="{E8A6ACC0-0AB5-43AC-A8D4-D6009B7F9312}" type="pres">
      <dgm:prSet presAssocID="{8A2394C7-CA20-4585-976A-C268637EEC3A}" presName="Name23" presStyleLbl="parChTrans1D4" presStyleIdx="2" presStyleCnt="7"/>
      <dgm:spPr/>
    </dgm:pt>
    <dgm:pt modelId="{203D4372-E65B-466D-8393-6161094CF689}" type="pres">
      <dgm:prSet presAssocID="{82AD36DA-934F-46FF-B24A-78B654346647}" presName="hierRoot4" presStyleCnt="0"/>
      <dgm:spPr/>
    </dgm:pt>
    <dgm:pt modelId="{F9BEB045-24B6-4225-9335-688C22777ED9}" type="pres">
      <dgm:prSet presAssocID="{82AD36DA-934F-46FF-B24A-78B654346647}" presName="composite4" presStyleCnt="0"/>
      <dgm:spPr/>
    </dgm:pt>
    <dgm:pt modelId="{0F9D741D-F738-4515-A5D6-963DD864900A}" type="pres">
      <dgm:prSet presAssocID="{82AD36DA-934F-46FF-B24A-78B654346647}" presName="background4" presStyleLbl="node4" presStyleIdx="2" presStyleCnt="7"/>
      <dgm:spPr/>
    </dgm:pt>
    <dgm:pt modelId="{28938EA4-B42A-45B1-84E7-11CC0E88B5A2}" type="pres">
      <dgm:prSet presAssocID="{82AD36DA-934F-46FF-B24A-78B654346647}" presName="text4" presStyleLbl="fgAcc4" presStyleIdx="2" presStyleCnt="7">
        <dgm:presLayoutVars>
          <dgm:chPref val="3"/>
        </dgm:presLayoutVars>
      </dgm:prSet>
      <dgm:spPr/>
    </dgm:pt>
    <dgm:pt modelId="{B7A36108-F364-414E-BF09-7D953EB26A30}" type="pres">
      <dgm:prSet presAssocID="{82AD36DA-934F-46FF-B24A-78B654346647}" presName="hierChild5" presStyleCnt="0"/>
      <dgm:spPr/>
    </dgm:pt>
    <dgm:pt modelId="{953D2DAA-19AC-427C-8929-6C99E5F5BA6D}" type="pres">
      <dgm:prSet presAssocID="{78A1176F-5708-44B6-B939-4A9D61ADDC14}" presName="Name23" presStyleLbl="parChTrans1D4" presStyleIdx="3" presStyleCnt="7"/>
      <dgm:spPr/>
    </dgm:pt>
    <dgm:pt modelId="{7399E056-8CEE-4CF8-B1EC-888C0A1512E7}" type="pres">
      <dgm:prSet presAssocID="{46B730C7-50C5-4047-8D95-EE81EA5C911C}" presName="hierRoot4" presStyleCnt="0"/>
      <dgm:spPr/>
    </dgm:pt>
    <dgm:pt modelId="{421E094A-1F93-41DA-90C3-EF611FC7C540}" type="pres">
      <dgm:prSet presAssocID="{46B730C7-50C5-4047-8D95-EE81EA5C911C}" presName="composite4" presStyleCnt="0"/>
      <dgm:spPr/>
    </dgm:pt>
    <dgm:pt modelId="{6B4F7947-5E6F-4CD8-84FD-4E118544186E}" type="pres">
      <dgm:prSet presAssocID="{46B730C7-50C5-4047-8D95-EE81EA5C911C}" presName="background4" presStyleLbl="node4" presStyleIdx="3" presStyleCnt="7"/>
      <dgm:spPr/>
    </dgm:pt>
    <dgm:pt modelId="{09B29020-6120-48EA-92ED-B7C0F7D8CB33}" type="pres">
      <dgm:prSet presAssocID="{46B730C7-50C5-4047-8D95-EE81EA5C911C}" presName="text4" presStyleLbl="fgAcc4" presStyleIdx="3" presStyleCnt="7">
        <dgm:presLayoutVars>
          <dgm:chPref val="3"/>
        </dgm:presLayoutVars>
      </dgm:prSet>
      <dgm:spPr/>
    </dgm:pt>
    <dgm:pt modelId="{A72004CD-F437-4151-8F9C-9A5C7AF82A24}" type="pres">
      <dgm:prSet presAssocID="{46B730C7-50C5-4047-8D95-EE81EA5C911C}" presName="hierChild5" presStyleCnt="0"/>
      <dgm:spPr/>
    </dgm:pt>
    <dgm:pt modelId="{9DBD0394-5A03-4ADD-B747-CB8D18AB8184}" type="pres">
      <dgm:prSet presAssocID="{8BA2C2CF-422E-4BAD-82C4-2638E19B32F5}" presName="Name23" presStyleLbl="parChTrans1D4" presStyleIdx="4" presStyleCnt="7"/>
      <dgm:spPr/>
    </dgm:pt>
    <dgm:pt modelId="{38DA7FF6-0179-4F00-94DC-96D386695D0D}" type="pres">
      <dgm:prSet presAssocID="{D6627189-20EF-425E-8D22-186525DAD977}" presName="hierRoot4" presStyleCnt="0"/>
      <dgm:spPr/>
    </dgm:pt>
    <dgm:pt modelId="{44D6A173-8399-4E85-B650-567D6683DCFA}" type="pres">
      <dgm:prSet presAssocID="{D6627189-20EF-425E-8D22-186525DAD977}" presName="composite4" presStyleCnt="0"/>
      <dgm:spPr/>
    </dgm:pt>
    <dgm:pt modelId="{06E0047A-649A-423C-8DFB-B5A3CD6BE303}" type="pres">
      <dgm:prSet presAssocID="{D6627189-20EF-425E-8D22-186525DAD977}" presName="background4" presStyleLbl="node4" presStyleIdx="4" presStyleCnt="7"/>
      <dgm:spPr/>
    </dgm:pt>
    <dgm:pt modelId="{6ECD2203-6047-4315-832D-E5D3F60C395F}" type="pres">
      <dgm:prSet presAssocID="{D6627189-20EF-425E-8D22-186525DAD977}" presName="text4" presStyleLbl="fgAcc4" presStyleIdx="4" presStyleCnt="7">
        <dgm:presLayoutVars>
          <dgm:chPref val="3"/>
        </dgm:presLayoutVars>
      </dgm:prSet>
      <dgm:spPr/>
    </dgm:pt>
    <dgm:pt modelId="{050E740C-480B-4560-83A1-3640954F377E}" type="pres">
      <dgm:prSet presAssocID="{D6627189-20EF-425E-8D22-186525DAD977}" presName="hierChild5" presStyleCnt="0"/>
      <dgm:spPr/>
    </dgm:pt>
    <dgm:pt modelId="{E6E02D73-37C8-4EB3-8F3F-8F8B5C86C17B}" type="pres">
      <dgm:prSet presAssocID="{9BAE789B-88C5-4575-A004-A34B22936B38}" presName="Name23" presStyleLbl="parChTrans1D4" presStyleIdx="5" presStyleCnt="7"/>
      <dgm:spPr/>
    </dgm:pt>
    <dgm:pt modelId="{124CCAD1-78BE-43D7-9042-A28075EB2383}" type="pres">
      <dgm:prSet presAssocID="{0C3F7190-4724-4096-AFF8-A34AB054B1BB}" presName="hierRoot4" presStyleCnt="0"/>
      <dgm:spPr/>
    </dgm:pt>
    <dgm:pt modelId="{B96DD791-CE29-4578-93ED-0E2CA55C7E92}" type="pres">
      <dgm:prSet presAssocID="{0C3F7190-4724-4096-AFF8-A34AB054B1BB}" presName="composite4" presStyleCnt="0"/>
      <dgm:spPr/>
    </dgm:pt>
    <dgm:pt modelId="{E8990956-116B-4CC4-8D6E-03DC5D811BDA}" type="pres">
      <dgm:prSet presAssocID="{0C3F7190-4724-4096-AFF8-A34AB054B1BB}" presName="background4" presStyleLbl="node4" presStyleIdx="5" presStyleCnt="7"/>
      <dgm:spPr/>
    </dgm:pt>
    <dgm:pt modelId="{31C31834-3017-426C-AA8F-399F624253F5}" type="pres">
      <dgm:prSet presAssocID="{0C3F7190-4724-4096-AFF8-A34AB054B1BB}" presName="text4" presStyleLbl="fgAcc4" presStyleIdx="5" presStyleCnt="7">
        <dgm:presLayoutVars>
          <dgm:chPref val="3"/>
        </dgm:presLayoutVars>
      </dgm:prSet>
      <dgm:spPr/>
    </dgm:pt>
    <dgm:pt modelId="{C37338A5-1809-4A33-810E-2B5487D617AC}" type="pres">
      <dgm:prSet presAssocID="{0C3F7190-4724-4096-AFF8-A34AB054B1BB}" presName="hierChild5" presStyleCnt="0"/>
      <dgm:spPr/>
    </dgm:pt>
    <dgm:pt modelId="{94F85EDA-9DDD-4BE8-BA5C-BC1344233592}" type="pres">
      <dgm:prSet presAssocID="{3E049E9F-0AF9-4E23-B6EE-E8DD497EBA24}" presName="Name23" presStyleLbl="parChTrans1D4" presStyleIdx="6" presStyleCnt="7"/>
      <dgm:spPr/>
    </dgm:pt>
    <dgm:pt modelId="{1C60F553-9B25-4100-9ED9-3AAC957531EA}" type="pres">
      <dgm:prSet presAssocID="{62B13EF0-6A74-41AA-B6DA-6D82DD469C09}" presName="hierRoot4" presStyleCnt="0"/>
      <dgm:spPr/>
    </dgm:pt>
    <dgm:pt modelId="{3E6AD424-1F3B-4398-815B-B8B48EC670EC}" type="pres">
      <dgm:prSet presAssocID="{62B13EF0-6A74-41AA-B6DA-6D82DD469C09}" presName="composite4" presStyleCnt="0"/>
      <dgm:spPr/>
    </dgm:pt>
    <dgm:pt modelId="{DED89411-5509-4FF0-8ED0-37E727267A45}" type="pres">
      <dgm:prSet presAssocID="{62B13EF0-6A74-41AA-B6DA-6D82DD469C09}" presName="background4" presStyleLbl="node4" presStyleIdx="6" presStyleCnt="7"/>
      <dgm:spPr/>
    </dgm:pt>
    <dgm:pt modelId="{593C7E99-B150-45F0-894E-A124D02DA77B}" type="pres">
      <dgm:prSet presAssocID="{62B13EF0-6A74-41AA-B6DA-6D82DD469C09}" presName="text4" presStyleLbl="fgAcc4" presStyleIdx="6" presStyleCnt="7">
        <dgm:presLayoutVars>
          <dgm:chPref val="3"/>
        </dgm:presLayoutVars>
      </dgm:prSet>
      <dgm:spPr/>
    </dgm:pt>
    <dgm:pt modelId="{081D7096-F224-4A07-AB5A-2EA3D1A3D49D}" type="pres">
      <dgm:prSet presAssocID="{62B13EF0-6A74-41AA-B6DA-6D82DD469C09}" presName="hierChild5" presStyleCnt="0"/>
      <dgm:spPr/>
    </dgm:pt>
  </dgm:ptLst>
  <dgm:cxnLst>
    <dgm:cxn modelId="{04B30302-D89F-44E1-97CD-C748708D882C}" type="presOf" srcId="{82AD36DA-934F-46FF-B24A-78B654346647}" destId="{28938EA4-B42A-45B1-84E7-11CC0E88B5A2}" srcOrd="0" destOrd="0" presId="urn:microsoft.com/office/officeart/2005/8/layout/hierarchy1"/>
    <dgm:cxn modelId="{2E4D7E15-B80C-44D7-8D52-26853C55E42B}" srcId="{F91B5F94-0BF2-4D54-9FCB-10B4C30F5053}" destId="{D8DDD616-0CDB-46D0-8393-CB55E8FE8462}" srcOrd="0" destOrd="0" parTransId="{7FBF2840-5F45-4DD3-8729-C563FDB43665}" sibTransId="{31588F40-A57E-47E7-BB82-CAFB7F464DAF}"/>
    <dgm:cxn modelId="{44DDC828-3980-407F-B614-A71DFF88747D}" type="presOf" srcId="{46B730C7-50C5-4047-8D95-EE81EA5C911C}" destId="{09B29020-6120-48EA-92ED-B7C0F7D8CB33}" srcOrd="0" destOrd="0" presId="urn:microsoft.com/office/officeart/2005/8/layout/hierarchy1"/>
    <dgm:cxn modelId="{271D5B2F-07A0-446B-BFA4-0451722EAC7D}" type="presOf" srcId="{8A2394C7-CA20-4585-976A-C268637EEC3A}" destId="{E8A6ACC0-0AB5-43AC-A8D4-D6009B7F9312}" srcOrd="0" destOrd="0" presId="urn:microsoft.com/office/officeart/2005/8/layout/hierarchy1"/>
    <dgm:cxn modelId="{7BF4333C-FB49-4DCE-80CF-7373B9D22C61}" srcId="{03ADC921-2DFD-43EF-900F-8D926CAB7945}" destId="{CFF2A248-EADD-4019-B71C-428F04AAA725}" srcOrd="0" destOrd="0" parTransId="{F176A8DB-215D-420D-ABDC-2D10ACF6105E}" sibTransId="{D140EC04-31C1-40C1-9180-0DE4BFA7D022}"/>
    <dgm:cxn modelId="{03154040-2EE5-4FA1-8BA9-53C58A063231}" srcId="{CFF2A248-EADD-4019-B71C-428F04AAA725}" destId="{A8CBE8D9-57E1-489D-B883-34FEFB7FF18F}" srcOrd="0" destOrd="0" parTransId="{F779FB51-F727-4B00-8D7F-E4DC85CBAE2A}" sibTransId="{D227EA06-FD4E-486E-BE84-D0EBCF035F1A}"/>
    <dgm:cxn modelId="{348DEA40-2315-407B-BF7B-65134B7246F9}" type="presOf" srcId="{A8CBE8D9-57E1-489D-B883-34FEFB7FF18F}" destId="{E019FC8C-E574-4C90-A562-FF81D7EABB12}" srcOrd="0" destOrd="0" presId="urn:microsoft.com/office/officeart/2005/8/layout/hierarchy1"/>
    <dgm:cxn modelId="{878F9247-4B9B-4076-9A62-941A9D7AA191}" type="presOf" srcId="{7FBF2840-5F45-4DD3-8729-C563FDB43665}" destId="{8E7F1BBB-B563-41FA-8EF4-A40457AB231D}" srcOrd="0" destOrd="0" presId="urn:microsoft.com/office/officeart/2005/8/layout/hierarchy1"/>
    <dgm:cxn modelId="{11DB1677-7B9D-47D6-9FAB-C27D8DB104EE}" type="presOf" srcId="{D8DDD616-0CDB-46D0-8393-CB55E8FE8462}" destId="{30BFD989-9D7C-43BF-9C2A-5F6BFBC91BAD}" srcOrd="0" destOrd="0" presId="urn:microsoft.com/office/officeart/2005/8/layout/hierarchy1"/>
    <dgm:cxn modelId="{99B5705A-2057-4407-ADF1-30B3FB8C3F2F}" type="presOf" srcId="{8BA2C2CF-422E-4BAD-82C4-2638E19B32F5}" destId="{9DBD0394-5A03-4ADD-B747-CB8D18AB8184}" srcOrd="0" destOrd="0" presId="urn:microsoft.com/office/officeart/2005/8/layout/hierarchy1"/>
    <dgm:cxn modelId="{B4F2537E-C3EC-4C07-B6C9-E08DF3A41B17}" type="presOf" srcId="{F91B5F94-0BF2-4D54-9FCB-10B4C30F5053}" destId="{7FA19B9B-F032-4092-9AE9-9EC70D0F12E9}" srcOrd="0" destOrd="0" presId="urn:microsoft.com/office/officeart/2005/8/layout/hierarchy1"/>
    <dgm:cxn modelId="{11F28485-7A42-40EF-975E-2E48FFE2B8C0}" srcId="{A8CBE8D9-57E1-489D-B883-34FEFB7FF18F}" destId="{F91B5F94-0BF2-4D54-9FCB-10B4C30F5053}" srcOrd="0" destOrd="0" parTransId="{552A787B-82C1-4EAF-9D40-B2399C6AEC67}" sibTransId="{FD560E0A-4148-4B54-B3ED-EF6370E022C2}"/>
    <dgm:cxn modelId="{742A348C-5F6A-4087-95D6-CA2073ECF782}" type="presOf" srcId="{552A787B-82C1-4EAF-9D40-B2399C6AEC67}" destId="{BBFB3DB0-B1C5-42AE-A3DB-B48282508B21}" srcOrd="0" destOrd="0" presId="urn:microsoft.com/office/officeart/2005/8/layout/hierarchy1"/>
    <dgm:cxn modelId="{365DAF8D-EABD-4EBD-BB2F-28C1265C89C7}" type="presOf" srcId="{03ADC921-2DFD-43EF-900F-8D926CAB7945}" destId="{DF8CD3F7-1CD8-4B66-BC2D-33A558FE31D4}" srcOrd="0" destOrd="0" presId="urn:microsoft.com/office/officeart/2005/8/layout/hierarchy1"/>
    <dgm:cxn modelId="{F8947798-9555-41CB-A643-F1F9B8A431E1}" srcId="{F91B5F94-0BF2-4D54-9FCB-10B4C30F5053}" destId="{82AD36DA-934F-46FF-B24A-78B654346647}" srcOrd="2" destOrd="0" parTransId="{8A2394C7-CA20-4585-976A-C268637EEC3A}" sibTransId="{46EB11F9-3579-49E2-94A6-212BF2AB51F2}"/>
    <dgm:cxn modelId="{D69EE99F-9A3B-4CD5-AA3B-8C6E4BDE6583}" type="presOf" srcId="{9BAE789B-88C5-4575-A004-A34B22936B38}" destId="{E6E02D73-37C8-4EB3-8F3F-8F8B5C86C17B}" srcOrd="0" destOrd="0" presId="urn:microsoft.com/office/officeart/2005/8/layout/hierarchy1"/>
    <dgm:cxn modelId="{449C99A3-AC06-4210-A13C-A9319ECE7AE7}" type="presOf" srcId="{B4AF9FD8-33A7-4C79-8D23-070B5AD9BF97}" destId="{33245CC3-8811-441A-BB9E-BEC7BE83635F}" srcOrd="0" destOrd="0" presId="urn:microsoft.com/office/officeart/2005/8/layout/hierarchy1"/>
    <dgm:cxn modelId="{8565BAA5-2ECC-4D5A-8A70-11C857C683D4}" srcId="{F91B5F94-0BF2-4D54-9FCB-10B4C30F5053}" destId="{62B13EF0-6A74-41AA-B6DA-6D82DD469C09}" srcOrd="6" destOrd="0" parTransId="{3E049E9F-0AF9-4E23-B6EE-E8DD497EBA24}" sibTransId="{71DC18C4-D741-406D-9CE4-B8B1BC837AFB}"/>
    <dgm:cxn modelId="{7FDDA1A8-F541-4AA9-A4C9-C44C749CB9A0}" type="presOf" srcId="{4E15B2E9-2667-47DC-8F35-D5CCC64C0929}" destId="{FCB245D3-1A75-4AAC-AC7B-3E87F2A19914}" srcOrd="0" destOrd="0" presId="urn:microsoft.com/office/officeart/2005/8/layout/hierarchy1"/>
    <dgm:cxn modelId="{DFAADFC1-25D6-4B36-BA32-300507D0B440}" type="presOf" srcId="{F779FB51-F727-4B00-8D7F-E4DC85CBAE2A}" destId="{D2FEF54B-1D15-40F3-9338-ECC28F49CCAA}" srcOrd="0" destOrd="0" presId="urn:microsoft.com/office/officeart/2005/8/layout/hierarchy1"/>
    <dgm:cxn modelId="{BFFF0BC6-D58A-44BE-9AF4-8974BB7C68FB}" type="presOf" srcId="{CFF2A248-EADD-4019-B71C-428F04AAA725}" destId="{5A81554C-BC86-4345-B8A3-72BFA551B487}" srcOrd="0" destOrd="0" presId="urn:microsoft.com/office/officeart/2005/8/layout/hierarchy1"/>
    <dgm:cxn modelId="{34100DC7-6870-43A7-A9F6-614DA36AF587}" srcId="{F91B5F94-0BF2-4D54-9FCB-10B4C30F5053}" destId="{D6627189-20EF-425E-8D22-186525DAD977}" srcOrd="4" destOrd="0" parTransId="{8BA2C2CF-422E-4BAD-82C4-2638E19B32F5}" sibTransId="{B7801EC0-D7D6-4F9B-A814-80685608D47F}"/>
    <dgm:cxn modelId="{ABB515CB-1BE1-4857-A217-31CAA6F66352}" type="presOf" srcId="{3E049E9F-0AF9-4E23-B6EE-E8DD497EBA24}" destId="{94F85EDA-9DDD-4BE8-BA5C-BC1344233592}" srcOrd="0" destOrd="0" presId="urn:microsoft.com/office/officeart/2005/8/layout/hierarchy1"/>
    <dgm:cxn modelId="{1BD3F5D3-AF4F-494B-BA8F-EA86745C34D9}" srcId="{F91B5F94-0BF2-4D54-9FCB-10B4C30F5053}" destId="{0C3F7190-4724-4096-AFF8-A34AB054B1BB}" srcOrd="5" destOrd="0" parTransId="{9BAE789B-88C5-4575-A004-A34B22936B38}" sibTransId="{352C866E-AC1B-4427-9F46-855944EEFF52}"/>
    <dgm:cxn modelId="{EFB190DA-57D9-484E-A401-107D93609659}" type="presOf" srcId="{62B13EF0-6A74-41AA-B6DA-6D82DD469C09}" destId="{593C7E99-B150-45F0-894E-A124D02DA77B}" srcOrd="0" destOrd="0" presId="urn:microsoft.com/office/officeart/2005/8/layout/hierarchy1"/>
    <dgm:cxn modelId="{911F10DC-5899-4D51-BBC0-D086B5633D96}" type="presOf" srcId="{78A1176F-5708-44B6-B939-4A9D61ADDC14}" destId="{953D2DAA-19AC-427C-8929-6C99E5F5BA6D}" srcOrd="0" destOrd="0" presId="urn:microsoft.com/office/officeart/2005/8/layout/hierarchy1"/>
    <dgm:cxn modelId="{5E4EDFDC-7DCB-4184-B628-653AD23C974C}" srcId="{F91B5F94-0BF2-4D54-9FCB-10B4C30F5053}" destId="{46B730C7-50C5-4047-8D95-EE81EA5C911C}" srcOrd="3" destOrd="0" parTransId="{78A1176F-5708-44B6-B939-4A9D61ADDC14}" sibTransId="{6F300546-1D03-4524-8992-6C77F6B9F5D5}"/>
    <dgm:cxn modelId="{905D92DD-B288-4B03-B8DC-A0A82B9F28E8}" type="presOf" srcId="{0C3F7190-4724-4096-AFF8-A34AB054B1BB}" destId="{31C31834-3017-426C-AA8F-399F624253F5}" srcOrd="0" destOrd="0" presId="urn:microsoft.com/office/officeart/2005/8/layout/hierarchy1"/>
    <dgm:cxn modelId="{610533E1-E45C-448E-A991-36ACCCF2B06C}" type="presOf" srcId="{D6627189-20EF-425E-8D22-186525DAD977}" destId="{6ECD2203-6047-4315-832D-E5D3F60C395F}" srcOrd="0" destOrd="0" presId="urn:microsoft.com/office/officeart/2005/8/layout/hierarchy1"/>
    <dgm:cxn modelId="{5F8BD6FC-F1A9-411B-B1C1-0F55BEBCE23C}" srcId="{F91B5F94-0BF2-4D54-9FCB-10B4C30F5053}" destId="{4E15B2E9-2667-47DC-8F35-D5CCC64C0929}" srcOrd="1" destOrd="0" parTransId="{B4AF9FD8-33A7-4C79-8D23-070B5AD9BF97}" sibTransId="{E4288F19-FFEF-4573-941F-C9B6F874AFA4}"/>
    <dgm:cxn modelId="{82626683-E6D1-44AF-BF92-0D6B31763ED7}" type="presParOf" srcId="{DF8CD3F7-1CD8-4B66-BC2D-33A558FE31D4}" destId="{01A1E17B-5931-4E2B-BA51-25A6A6B63337}" srcOrd="0" destOrd="0" presId="urn:microsoft.com/office/officeart/2005/8/layout/hierarchy1"/>
    <dgm:cxn modelId="{6C7B72C7-264A-4E3D-BD2C-0021A034B6FD}" type="presParOf" srcId="{01A1E17B-5931-4E2B-BA51-25A6A6B63337}" destId="{FCEDADD4-C57E-4A2A-8232-B4C60AE1425F}" srcOrd="0" destOrd="0" presId="urn:microsoft.com/office/officeart/2005/8/layout/hierarchy1"/>
    <dgm:cxn modelId="{E6948A48-D2AD-40C9-9328-5BFFDB0C4A8C}" type="presParOf" srcId="{FCEDADD4-C57E-4A2A-8232-B4C60AE1425F}" destId="{94B1B9AE-9588-40D9-8BEE-3993B8B45BD6}" srcOrd="0" destOrd="0" presId="urn:microsoft.com/office/officeart/2005/8/layout/hierarchy1"/>
    <dgm:cxn modelId="{5FA9CDE2-AE09-4D3C-8814-68E90886F443}" type="presParOf" srcId="{FCEDADD4-C57E-4A2A-8232-B4C60AE1425F}" destId="{5A81554C-BC86-4345-B8A3-72BFA551B487}" srcOrd="1" destOrd="0" presId="urn:microsoft.com/office/officeart/2005/8/layout/hierarchy1"/>
    <dgm:cxn modelId="{57DACA38-D2D7-4D4F-AC2F-F0ED5F9FACC2}" type="presParOf" srcId="{01A1E17B-5931-4E2B-BA51-25A6A6B63337}" destId="{16BBF755-6357-403B-AA22-A7C4423C6F27}" srcOrd="1" destOrd="0" presId="urn:microsoft.com/office/officeart/2005/8/layout/hierarchy1"/>
    <dgm:cxn modelId="{E53E1F4C-5057-4E3A-A51D-7EC57B7D425B}" type="presParOf" srcId="{16BBF755-6357-403B-AA22-A7C4423C6F27}" destId="{D2FEF54B-1D15-40F3-9338-ECC28F49CCAA}" srcOrd="0" destOrd="0" presId="urn:microsoft.com/office/officeart/2005/8/layout/hierarchy1"/>
    <dgm:cxn modelId="{68C63F3B-F18D-4C46-918F-A30B1C9FC172}" type="presParOf" srcId="{16BBF755-6357-403B-AA22-A7C4423C6F27}" destId="{E8DE773E-1066-47AE-BD9F-935F7041191B}" srcOrd="1" destOrd="0" presId="urn:microsoft.com/office/officeart/2005/8/layout/hierarchy1"/>
    <dgm:cxn modelId="{B98E406F-2F64-4BA3-B95E-98A17BA13E3D}" type="presParOf" srcId="{E8DE773E-1066-47AE-BD9F-935F7041191B}" destId="{F5D35AE2-72DD-4FF9-BACA-A225CBD5C80E}" srcOrd="0" destOrd="0" presId="urn:microsoft.com/office/officeart/2005/8/layout/hierarchy1"/>
    <dgm:cxn modelId="{485D109E-D63D-47D4-B118-541F86F4CC2C}" type="presParOf" srcId="{F5D35AE2-72DD-4FF9-BACA-A225CBD5C80E}" destId="{18D79D13-EA39-4AD4-886B-25EF6F3862E2}" srcOrd="0" destOrd="0" presId="urn:microsoft.com/office/officeart/2005/8/layout/hierarchy1"/>
    <dgm:cxn modelId="{43C55606-1966-4DE6-BE92-C54BFC849EDC}" type="presParOf" srcId="{F5D35AE2-72DD-4FF9-BACA-A225CBD5C80E}" destId="{E019FC8C-E574-4C90-A562-FF81D7EABB12}" srcOrd="1" destOrd="0" presId="urn:microsoft.com/office/officeart/2005/8/layout/hierarchy1"/>
    <dgm:cxn modelId="{4B87B75F-9E9F-4AD5-A709-24856992D385}" type="presParOf" srcId="{E8DE773E-1066-47AE-BD9F-935F7041191B}" destId="{4888D358-43CC-4720-BD92-46F5DFA539F5}" srcOrd="1" destOrd="0" presId="urn:microsoft.com/office/officeart/2005/8/layout/hierarchy1"/>
    <dgm:cxn modelId="{BE27CC57-5E53-4EBB-9585-906269CC7793}" type="presParOf" srcId="{4888D358-43CC-4720-BD92-46F5DFA539F5}" destId="{BBFB3DB0-B1C5-42AE-A3DB-B48282508B21}" srcOrd="0" destOrd="0" presId="urn:microsoft.com/office/officeart/2005/8/layout/hierarchy1"/>
    <dgm:cxn modelId="{8EAC395A-7A5E-49D9-8D22-E1E0941D55C3}" type="presParOf" srcId="{4888D358-43CC-4720-BD92-46F5DFA539F5}" destId="{282B3ED2-A9C8-4370-BB1B-1BCC5A3DBA04}" srcOrd="1" destOrd="0" presId="urn:microsoft.com/office/officeart/2005/8/layout/hierarchy1"/>
    <dgm:cxn modelId="{C3C83F6C-0AA1-40D3-AF77-5F974EF3F12B}" type="presParOf" srcId="{282B3ED2-A9C8-4370-BB1B-1BCC5A3DBA04}" destId="{C6E35B82-A8B2-4892-B425-78DB0442AAD8}" srcOrd="0" destOrd="0" presId="urn:microsoft.com/office/officeart/2005/8/layout/hierarchy1"/>
    <dgm:cxn modelId="{43310880-3E55-4B6F-B929-A4F8F516EEE4}" type="presParOf" srcId="{C6E35B82-A8B2-4892-B425-78DB0442AAD8}" destId="{C2851C45-C0CE-46B2-9B36-EE68ADA8FE5A}" srcOrd="0" destOrd="0" presId="urn:microsoft.com/office/officeart/2005/8/layout/hierarchy1"/>
    <dgm:cxn modelId="{95DD024D-A886-41C4-B60F-52D9155AE27F}" type="presParOf" srcId="{C6E35B82-A8B2-4892-B425-78DB0442AAD8}" destId="{7FA19B9B-F032-4092-9AE9-9EC70D0F12E9}" srcOrd="1" destOrd="0" presId="urn:microsoft.com/office/officeart/2005/8/layout/hierarchy1"/>
    <dgm:cxn modelId="{BE13109A-691A-4459-B2FD-CFB552B8C489}" type="presParOf" srcId="{282B3ED2-A9C8-4370-BB1B-1BCC5A3DBA04}" destId="{CCCD6B99-76FC-428D-BC9C-F4BD0E482AEB}" srcOrd="1" destOrd="0" presId="urn:microsoft.com/office/officeart/2005/8/layout/hierarchy1"/>
    <dgm:cxn modelId="{9096ADFC-CC22-4134-B5FB-F795CC29BE21}" type="presParOf" srcId="{CCCD6B99-76FC-428D-BC9C-F4BD0E482AEB}" destId="{8E7F1BBB-B563-41FA-8EF4-A40457AB231D}" srcOrd="0" destOrd="0" presId="urn:microsoft.com/office/officeart/2005/8/layout/hierarchy1"/>
    <dgm:cxn modelId="{356766F3-B982-415D-BD32-3179B4FCA763}" type="presParOf" srcId="{CCCD6B99-76FC-428D-BC9C-F4BD0E482AEB}" destId="{B5536431-D4B5-4C05-AE1B-7FD79B198040}" srcOrd="1" destOrd="0" presId="urn:microsoft.com/office/officeart/2005/8/layout/hierarchy1"/>
    <dgm:cxn modelId="{71B61634-5547-4EF4-A4D7-BEEB8C06649D}" type="presParOf" srcId="{B5536431-D4B5-4C05-AE1B-7FD79B198040}" destId="{24657386-D32D-4675-B03D-C189E8300BD0}" srcOrd="0" destOrd="0" presId="urn:microsoft.com/office/officeart/2005/8/layout/hierarchy1"/>
    <dgm:cxn modelId="{ABA53EC5-2F20-4F43-8606-9A0DAD701210}" type="presParOf" srcId="{24657386-D32D-4675-B03D-C189E8300BD0}" destId="{E2AAAB34-C993-4E8F-A681-12808B6B2CE1}" srcOrd="0" destOrd="0" presId="urn:microsoft.com/office/officeart/2005/8/layout/hierarchy1"/>
    <dgm:cxn modelId="{0F6A31E8-74F7-44DD-B64B-CDD608DE861F}" type="presParOf" srcId="{24657386-D32D-4675-B03D-C189E8300BD0}" destId="{30BFD989-9D7C-43BF-9C2A-5F6BFBC91BAD}" srcOrd="1" destOrd="0" presId="urn:microsoft.com/office/officeart/2005/8/layout/hierarchy1"/>
    <dgm:cxn modelId="{BB1A68AA-995D-4783-89C9-9C49273F3F83}" type="presParOf" srcId="{B5536431-D4B5-4C05-AE1B-7FD79B198040}" destId="{7E39B542-900F-44DE-B0E0-BDD5D095FD4B}" srcOrd="1" destOrd="0" presId="urn:microsoft.com/office/officeart/2005/8/layout/hierarchy1"/>
    <dgm:cxn modelId="{2593594F-8BD5-4BE9-9A2E-2CF3EDA54EAD}" type="presParOf" srcId="{CCCD6B99-76FC-428D-BC9C-F4BD0E482AEB}" destId="{33245CC3-8811-441A-BB9E-BEC7BE83635F}" srcOrd="2" destOrd="0" presId="urn:microsoft.com/office/officeart/2005/8/layout/hierarchy1"/>
    <dgm:cxn modelId="{10EC4D7F-EC20-4333-A7DF-1D4BBFE38B26}" type="presParOf" srcId="{CCCD6B99-76FC-428D-BC9C-F4BD0E482AEB}" destId="{D1E226FE-8443-42BB-8257-930D7B5DF81D}" srcOrd="3" destOrd="0" presId="urn:microsoft.com/office/officeart/2005/8/layout/hierarchy1"/>
    <dgm:cxn modelId="{F94C80BB-9708-4935-A88B-1A5B229F0E02}" type="presParOf" srcId="{D1E226FE-8443-42BB-8257-930D7B5DF81D}" destId="{D035359A-1F8F-475D-BED6-09EDD639222F}" srcOrd="0" destOrd="0" presId="urn:microsoft.com/office/officeart/2005/8/layout/hierarchy1"/>
    <dgm:cxn modelId="{77332E53-95B5-4D90-9CEC-9AF25D2C3B5B}" type="presParOf" srcId="{D035359A-1F8F-475D-BED6-09EDD639222F}" destId="{C51DFD79-2A4A-490F-831A-2FE373706640}" srcOrd="0" destOrd="0" presId="urn:microsoft.com/office/officeart/2005/8/layout/hierarchy1"/>
    <dgm:cxn modelId="{95416128-CFC4-4DF5-BF88-8DA4CBA4AF15}" type="presParOf" srcId="{D035359A-1F8F-475D-BED6-09EDD639222F}" destId="{FCB245D3-1A75-4AAC-AC7B-3E87F2A19914}" srcOrd="1" destOrd="0" presId="urn:microsoft.com/office/officeart/2005/8/layout/hierarchy1"/>
    <dgm:cxn modelId="{D0A08B12-B349-42A2-87E7-6FF26C89F50C}" type="presParOf" srcId="{D1E226FE-8443-42BB-8257-930D7B5DF81D}" destId="{54C88B6E-B6EC-4006-826C-8690AB7677C9}" srcOrd="1" destOrd="0" presId="urn:microsoft.com/office/officeart/2005/8/layout/hierarchy1"/>
    <dgm:cxn modelId="{3B69C5F4-1207-478B-A78E-9A9B0E618A34}" type="presParOf" srcId="{CCCD6B99-76FC-428D-BC9C-F4BD0E482AEB}" destId="{E8A6ACC0-0AB5-43AC-A8D4-D6009B7F9312}" srcOrd="4" destOrd="0" presId="urn:microsoft.com/office/officeart/2005/8/layout/hierarchy1"/>
    <dgm:cxn modelId="{FE0B6B6F-7CD1-4E15-B49F-CC0690259B74}" type="presParOf" srcId="{CCCD6B99-76FC-428D-BC9C-F4BD0E482AEB}" destId="{203D4372-E65B-466D-8393-6161094CF689}" srcOrd="5" destOrd="0" presId="urn:microsoft.com/office/officeart/2005/8/layout/hierarchy1"/>
    <dgm:cxn modelId="{78F1BB40-F05C-412C-8800-93A022B6F94F}" type="presParOf" srcId="{203D4372-E65B-466D-8393-6161094CF689}" destId="{F9BEB045-24B6-4225-9335-688C22777ED9}" srcOrd="0" destOrd="0" presId="urn:microsoft.com/office/officeart/2005/8/layout/hierarchy1"/>
    <dgm:cxn modelId="{B6FCBC47-B0F0-49E7-81BA-ED37D29A2B2D}" type="presParOf" srcId="{F9BEB045-24B6-4225-9335-688C22777ED9}" destId="{0F9D741D-F738-4515-A5D6-963DD864900A}" srcOrd="0" destOrd="0" presId="urn:microsoft.com/office/officeart/2005/8/layout/hierarchy1"/>
    <dgm:cxn modelId="{C2566B70-9B33-4F67-8AA5-FA5D9012DC78}" type="presParOf" srcId="{F9BEB045-24B6-4225-9335-688C22777ED9}" destId="{28938EA4-B42A-45B1-84E7-11CC0E88B5A2}" srcOrd="1" destOrd="0" presId="urn:microsoft.com/office/officeart/2005/8/layout/hierarchy1"/>
    <dgm:cxn modelId="{23C881B9-7FBD-4FB6-A9E1-E70EE5275444}" type="presParOf" srcId="{203D4372-E65B-466D-8393-6161094CF689}" destId="{B7A36108-F364-414E-BF09-7D953EB26A30}" srcOrd="1" destOrd="0" presId="urn:microsoft.com/office/officeart/2005/8/layout/hierarchy1"/>
    <dgm:cxn modelId="{35B590CA-071A-4138-B735-FD4DFF8DF3A9}" type="presParOf" srcId="{CCCD6B99-76FC-428D-BC9C-F4BD0E482AEB}" destId="{953D2DAA-19AC-427C-8929-6C99E5F5BA6D}" srcOrd="6" destOrd="0" presId="urn:microsoft.com/office/officeart/2005/8/layout/hierarchy1"/>
    <dgm:cxn modelId="{B11D0BEE-6D1C-4ED1-B9AC-9B93EE90614A}" type="presParOf" srcId="{CCCD6B99-76FC-428D-BC9C-F4BD0E482AEB}" destId="{7399E056-8CEE-4CF8-B1EC-888C0A1512E7}" srcOrd="7" destOrd="0" presId="urn:microsoft.com/office/officeart/2005/8/layout/hierarchy1"/>
    <dgm:cxn modelId="{1181F5C0-65B2-4B5B-8890-A2ED1C697806}" type="presParOf" srcId="{7399E056-8CEE-4CF8-B1EC-888C0A1512E7}" destId="{421E094A-1F93-41DA-90C3-EF611FC7C540}" srcOrd="0" destOrd="0" presId="urn:microsoft.com/office/officeart/2005/8/layout/hierarchy1"/>
    <dgm:cxn modelId="{64784880-A48A-463E-9963-38ECFCB6CDB0}" type="presParOf" srcId="{421E094A-1F93-41DA-90C3-EF611FC7C540}" destId="{6B4F7947-5E6F-4CD8-84FD-4E118544186E}" srcOrd="0" destOrd="0" presId="urn:microsoft.com/office/officeart/2005/8/layout/hierarchy1"/>
    <dgm:cxn modelId="{4D6B71D7-501D-4BBE-A84C-5B2B2CD3624B}" type="presParOf" srcId="{421E094A-1F93-41DA-90C3-EF611FC7C540}" destId="{09B29020-6120-48EA-92ED-B7C0F7D8CB33}" srcOrd="1" destOrd="0" presId="urn:microsoft.com/office/officeart/2005/8/layout/hierarchy1"/>
    <dgm:cxn modelId="{13126429-7838-470A-A822-F8FAADB8CDD0}" type="presParOf" srcId="{7399E056-8CEE-4CF8-B1EC-888C0A1512E7}" destId="{A72004CD-F437-4151-8F9C-9A5C7AF82A24}" srcOrd="1" destOrd="0" presId="urn:microsoft.com/office/officeart/2005/8/layout/hierarchy1"/>
    <dgm:cxn modelId="{9DEB0219-71DA-4A0E-AE54-31A298BA1E64}" type="presParOf" srcId="{CCCD6B99-76FC-428D-BC9C-F4BD0E482AEB}" destId="{9DBD0394-5A03-4ADD-B747-CB8D18AB8184}" srcOrd="8" destOrd="0" presId="urn:microsoft.com/office/officeart/2005/8/layout/hierarchy1"/>
    <dgm:cxn modelId="{27A4987C-B76F-4B1A-BE44-E63D5E016117}" type="presParOf" srcId="{CCCD6B99-76FC-428D-BC9C-F4BD0E482AEB}" destId="{38DA7FF6-0179-4F00-94DC-96D386695D0D}" srcOrd="9" destOrd="0" presId="urn:microsoft.com/office/officeart/2005/8/layout/hierarchy1"/>
    <dgm:cxn modelId="{F1A275AE-399B-4BB0-9B5F-59958C381E33}" type="presParOf" srcId="{38DA7FF6-0179-4F00-94DC-96D386695D0D}" destId="{44D6A173-8399-4E85-B650-567D6683DCFA}" srcOrd="0" destOrd="0" presId="urn:microsoft.com/office/officeart/2005/8/layout/hierarchy1"/>
    <dgm:cxn modelId="{1F85AD04-2CAF-43BB-9E9F-A0504424747D}" type="presParOf" srcId="{44D6A173-8399-4E85-B650-567D6683DCFA}" destId="{06E0047A-649A-423C-8DFB-B5A3CD6BE303}" srcOrd="0" destOrd="0" presId="urn:microsoft.com/office/officeart/2005/8/layout/hierarchy1"/>
    <dgm:cxn modelId="{D549F430-F196-4EC5-8C37-D1DBD91759CD}" type="presParOf" srcId="{44D6A173-8399-4E85-B650-567D6683DCFA}" destId="{6ECD2203-6047-4315-832D-E5D3F60C395F}" srcOrd="1" destOrd="0" presId="urn:microsoft.com/office/officeart/2005/8/layout/hierarchy1"/>
    <dgm:cxn modelId="{B1438E06-4799-4464-AA0B-A160E2D3302A}" type="presParOf" srcId="{38DA7FF6-0179-4F00-94DC-96D386695D0D}" destId="{050E740C-480B-4560-83A1-3640954F377E}" srcOrd="1" destOrd="0" presId="urn:microsoft.com/office/officeart/2005/8/layout/hierarchy1"/>
    <dgm:cxn modelId="{2ABE525B-7B4B-401F-941C-746E3AEDA805}" type="presParOf" srcId="{CCCD6B99-76FC-428D-BC9C-F4BD0E482AEB}" destId="{E6E02D73-37C8-4EB3-8F3F-8F8B5C86C17B}" srcOrd="10" destOrd="0" presId="urn:microsoft.com/office/officeart/2005/8/layout/hierarchy1"/>
    <dgm:cxn modelId="{68E733B2-458D-4CC4-A00F-31CB53BF3C9D}" type="presParOf" srcId="{CCCD6B99-76FC-428D-BC9C-F4BD0E482AEB}" destId="{124CCAD1-78BE-43D7-9042-A28075EB2383}" srcOrd="11" destOrd="0" presId="urn:microsoft.com/office/officeart/2005/8/layout/hierarchy1"/>
    <dgm:cxn modelId="{ADCA434B-1015-477C-A9D1-A7642906EA43}" type="presParOf" srcId="{124CCAD1-78BE-43D7-9042-A28075EB2383}" destId="{B96DD791-CE29-4578-93ED-0E2CA55C7E92}" srcOrd="0" destOrd="0" presId="urn:microsoft.com/office/officeart/2005/8/layout/hierarchy1"/>
    <dgm:cxn modelId="{12E27E1A-E1BB-44AC-A234-E92C5F94EE6C}" type="presParOf" srcId="{B96DD791-CE29-4578-93ED-0E2CA55C7E92}" destId="{E8990956-116B-4CC4-8D6E-03DC5D811BDA}" srcOrd="0" destOrd="0" presId="urn:microsoft.com/office/officeart/2005/8/layout/hierarchy1"/>
    <dgm:cxn modelId="{D118EB97-17AD-42FC-A998-BCCBC4DFF281}" type="presParOf" srcId="{B96DD791-CE29-4578-93ED-0E2CA55C7E92}" destId="{31C31834-3017-426C-AA8F-399F624253F5}" srcOrd="1" destOrd="0" presId="urn:microsoft.com/office/officeart/2005/8/layout/hierarchy1"/>
    <dgm:cxn modelId="{6630FEE0-A987-48E8-AFA5-8BD78C14BFB9}" type="presParOf" srcId="{124CCAD1-78BE-43D7-9042-A28075EB2383}" destId="{C37338A5-1809-4A33-810E-2B5487D617AC}" srcOrd="1" destOrd="0" presId="urn:microsoft.com/office/officeart/2005/8/layout/hierarchy1"/>
    <dgm:cxn modelId="{2F84C6C6-7FC0-471D-9893-4AFB5F403DDA}" type="presParOf" srcId="{CCCD6B99-76FC-428D-BC9C-F4BD0E482AEB}" destId="{94F85EDA-9DDD-4BE8-BA5C-BC1344233592}" srcOrd="12" destOrd="0" presId="urn:microsoft.com/office/officeart/2005/8/layout/hierarchy1"/>
    <dgm:cxn modelId="{50B3608A-9CB7-4A53-96BF-A51C8E9AD539}" type="presParOf" srcId="{CCCD6B99-76FC-428D-BC9C-F4BD0E482AEB}" destId="{1C60F553-9B25-4100-9ED9-3AAC957531EA}" srcOrd="13" destOrd="0" presId="urn:microsoft.com/office/officeart/2005/8/layout/hierarchy1"/>
    <dgm:cxn modelId="{8BDDD34E-1BC4-4002-B4A2-0F7989A6AA52}" type="presParOf" srcId="{1C60F553-9B25-4100-9ED9-3AAC957531EA}" destId="{3E6AD424-1F3B-4398-815B-B8B48EC670EC}" srcOrd="0" destOrd="0" presId="urn:microsoft.com/office/officeart/2005/8/layout/hierarchy1"/>
    <dgm:cxn modelId="{FACFDBA3-41C3-472F-9D75-B844BC4EA612}" type="presParOf" srcId="{3E6AD424-1F3B-4398-815B-B8B48EC670EC}" destId="{DED89411-5509-4FF0-8ED0-37E727267A45}" srcOrd="0" destOrd="0" presId="urn:microsoft.com/office/officeart/2005/8/layout/hierarchy1"/>
    <dgm:cxn modelId="{DFDBEB33-AE8B-45AB-B520-2B46EF356E3F}" type="presParOf" srcId="{3E6AD424-1F3B-4398-815B-B8B48EC670EC}" destId="{593C7E99-B150-45F0-894E-A124D02DA77B}" srcOrd="1" destOrd="0" presId="urn:microsoft.com/office/officeart/2005/8/layout/hierarchy1"/>
    <dgm:cxn modelId="{AFD762AC-E2EB-45D4-8F02-53B58202A475}" type="presParOf" srcId="{1C60F553-9B25-4100-9ED9-3AAC957531EA}" destId="{081D7096-F224-4A07-AB5A-2EA3D1A3D49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3ADC921-2DFD-43EF-900F-8D926CAB794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FF2A248-EADD-4019-B71C-428F04AAA725}">
      <dgm:prSet/>
      <dgm:spPr/>
      <dgm:t>
        <a:bodyPr/>
        <a:lstStyle/>
        <a:p>
          <a:r>
            <a:rPr lang="fr-FR"/>
            <a:t>SCI</a:t>
          </a:r>
        </a:p>
      </dgm:t>
    </dgm:pt>
    <dgm:pt modelId="{F176A8DB-215D-420D-ABDC-2D10ACF6105E}" type="parTrans" cxnId="{7BF4333C-FB49-4DCE-80CF-7373B9D22C61}">
      <dgm:prSet/>
      <dgm:spPr/>
      <dgm:t>
        <a:bodyPr/>
        <a:lstStyle/>
        <a:p>
          <a:endParaRPr lang="fr-FR"/>
        </a:p>
      </dgm:t>
    </dgm:pt>
    <dgm:pt modelId="{D140EC04-31C1-40C1-9180-0DE4BFA7D022}" type="sibTrans" cxnId="{7BF4333C-FB49-4DCE-80CF-7373B9D22C61}">
      <dgm:prSet/>
      <dgm:spPr/>
      <dgm:t>
        <a:bodyPr/>
        <a:lstStyle/>
        <a:p>
          <a:endParaRPr lang="fr-FR"/>
        </a:p>
      </dgm:t>
    </dgm:pt>
    <dgm:pt modelId="{A8CBE8D9-57E1-489D-B883-34FEFB7FF18F}">
      <dgm:prSet/>
      <dgm:spPr/>
      <dgm:t>
        <a:bodyPr/>
        <a:lstStyle/>
        <a:p>
          <a:r>
            <a:rPr lang="fr-FR"/>
            <a:t>Locataire</a:t>
          </a:r>
        </a:p>
      </dgm:t>
    </dgm:pt>
    <dgm:pt modelId="{F779FB51-F727-4B00-8D7F-E4DC85CBAE2A}" type="parTrans" cxnId="{03154040-2EE5-4FA1-8BA9-53C58A063231}">
      <dgm:prSet/>
      <dgm:spPr/>
      <dgm:t>
        <a:bodyPr/>
        <a:lstStyle/>
        <a:p>
          <a:endParaRPr lang="fr-FR"/>
        </a:p>
      </dgm:t>
    </dgm:pt>
    <dgm:pt modelId="{D227EA06-FD4E-486E-BE84-D0EBCF035F1A}" type="sibTrans" cxnId="{03154040-2EE5-4FA1-8BA9-53C58A063231}">
      <dgm:prSet/>
      <dgm:spPr/>
      <dgm:t>
        <a:bodyPr/>
        <a:lstStyle/>
        <a:p>
          <a:endParaRPr lang="fr-FR"/>
        </a:p>
      </dgm:t>
    </dgm:pt>
    <dgm:pt modelId="{F91B5F94-0BF2-4D54-9FCB-10B4C30F5053}">
      <dgm:prSet/>
      <dgm:spPr/>
      <dgm:t>
        <a:bodyPr/>
        <a:lstStyle/>
        <a:p>
          <a:r>
            <a:rPr lang="fr-FR"/>
            <a:t>La Plateforme</a:t>
          </a:r>
        </a:p>
      </dgm:t>
    </dgm:pt>
    <dgm:pt modelId="{552A787B-82C1-4EAF-9D40-B2399C6AEC67}" type="parTrans" cxnId="{11F28485-7A42-40EF-975E-2E48FFE2B8C0}">
      <dgm:prSet/>
      <dgm:spPr/>
      <dgm:t>
        <a:bodyPr/>
        <a:lstStyle/>
        <a:p>
          <a:endParaRPr lang="fr-FR"/>
        </a:p>
      </dgm:t>
    </dgm:pt>
    <dgm:pt modelId="{FD560E0A-4148-4B54-B3ED-EF6370E022C2}" type="sibTrans" cxnId="{11F28485-7A42-40EF-975E-2E48FFE2B8C0}">
      <dgm:prSet/>
      <dgm:spPr/>
      <dgm:t>
        <a:bodyPr/>
        <a:lstStyle/>
        <a:p>
          <a:endParaRPr lang="fr-FR"/>
        </a:p>
      </dgm:t>
    </dgm:pt>
    <dgm:pt modelId="{46B730C7-50C5-4047-8D95-EE81EA5C911C}">
      <dgm:prSet/>
      <dgm:spPr/>
      <dgm:t>
        <a:bodyPr/>
        <a:lstStyle/>
        <a:p>
          <a:r>
            <a:rPr lang="fr-FR" dirty="0"/>
            <a:t>Etat des descentes en fonte</a:t>
          </a:r>
        </a:p>
      </dgm:t>
    </dgm:pt>
    <dgm:pt modelId="{78A1176F-5708-44B6-B939-4A9D61ADDC14}" type="parTrans" cxnId="{5E4EDFDC-7DCB-4184-B628-653AD23C974C}">
      <dgm:prSet/>
      <dgm:spPr/>
      <dgm:t>
        <a:bodyPr/>
        <a:lstStyle/>
        <a:p>
          <a:endParaRPr lang="fr-FR"/>
        </a:p>
      </dgm:t>
    </dgm:pt>
    <dgm:pt modelId="{6F300546-1D03-4524-8992-6C77F6B9F5D5}" type="sibTrans" cxnId="{5E4EDFDC-7DCB-4184-B628-653AD23C974C}">
      <dgm:prSet/>
      <dgm:spPr/>
      <dgm:t>
        <a:bodyPr/>
        <a:lstStyle/>
        <a:p>
          <a:endParaRPr lang="fr-FR"/>
        </a:p>
      </dgm:t>
    </dgm:pt>
    <dgm:pt modelId="{7937FA87-01D9-4C40-BDE5-4A39158BFE42}">
      <dgm:prSet/>
      <dgm:spPr/>
      <dgm:t>
        <a:bodyPr/>
        <a:lstStyle/>
        <a:p>
          <a:r>
            <a:rPr lang="fr-FR"/>
            <a:t>20220613 – Réunion</a:t>
          </a:r>
        </a:p>
      </dgm:t>
    </dgm:pt>
    <dgm:pt modelId="{E0C8674F-CF7C-48D9-9AA2-8CBFCF1AAA69}" type="parTrans" cxnId="{9AD9B0DC-2BFD-48A2-9475-CB5716107790}">
      <dgm:prSet/>
      <dgm:spPr/>
      <dgm:t>
        <a:bodyPr/>
        <a:lstStyle/>
        <a:p>
          <a:endParaRPr lang="fr-FR"/>
        </a:p>
      </dgm:t>
    </dgm:pt>
    <dgm:pt modelId="{BD9AF728-3E1C-4C92-961C-4B89186F03A1}" type="sibTrans" cxnId="{9AD9B0DC-2BFD-48A2-9475-CB5716107790}">
      <dgm:prSet/>
      <dgm:spPr/>
      <dgm:t>
        <a:bodyPr/>
        <a:lstStyle/>
        <a:p>
          <a:endParaRPr lang="fr-FR"/>
        </a:p>
      </dgm:t>
    </dgm:pt>
    <dgm:pt modelId="{4502393C-06AD-4C21-AEE2-ED89099AE7C2}">
      <dgm:prSet/>
      <dgm:spPr/>
      <dgm:t>
        <a:bodyPr/>
        <a:lstStyle/>
        <a:p>
          <a:r>
            <a:rPr lang="fr-FR"/>
            <a:t>20220613 – Réunion et suivis</a:t>
          </a:r>
        </a:p>
      </dgm:t>
    </dgm:pt>
    <dgm:pt modelId="{FC3F07E6-BECF-44B7-9E83-1BD84B23794E}" type="parTrans" cxnId="{3B4EFBC3-82A5-4D1A-BFE5-D3DC059CA11D}">
      <dgm:prSet/>
      <dgm:spPr/>
      <dgm:t>
        <a:bodyPr/>
        <a:lstStyle/>
        <a:p>
          <a:endParaRPr lang="fr-FR"/>
        </a:p>
      </dgm:t>
    </dgm:pt>
    <dgm:pt modelId="{812832DB-4F8D-441E-949F-759A11B466DF}" type="sibTrans" cxnId="{3B4EFBC3-82A5-4D1A-BFE5-D3DC059CA11D}">
      <dgm:prSet/>
      <dgm:spPr/>
      <dgm:t>
        <a:bodyPr/>
        <a:lstStyle/>
        <a:p>
          <a:endParaRPr lang="fr-FR"/>
        </a:p>
      </dgm:t>
    </dgm:pt>
    <dgm:pt modelId="{9162BF58-D235-4D6E-8931-0622C8651761}">
      <dgm:prSet/>
      <dgm:spPr/>
      <dgm:t>
        <a:bodyPr/>
        <a:lstStyle/>
        <a:p>
          <a:r>
            <a:rPr lang="fr-FR"/>
            <a:t>20221003 6 Mise en demeure reçue de La Plateforme</a:t>
          </a:r>
        </a:p>
      </dgm:t>
    </dgm:pt>
    <dgm:pt modelId="{2CD7766E-31AA-4EBD-9087-149F6CA40FD5}" type="parTrans" cxnId="{287CD851-76D6-4E09-85A2-CC9E433B0A77}">
      <dgm:prSet/>
      <dgm:spPr/>
      <dgm:t>
        <a:bodyPr/>
        <a:lstStyle/>
        <a:p>
          <a:endParaRPr lang="fr-FR"/>
        </a:p>
      </dgm:t>
    </dgm:pt>
    <dgm:pt modelId="{31D7611B-F00B-44BD-8098-F8AC7D2BB771}" type="sibTrans" cxnId="{287CD851-76D6-4E09-85A2-CC9E433B0A77}">
      <dgm:prSet/>
      <dgm:spPr/>
      <dgm:t>
        <a:bodyPr/>
        <a:lstStyle/>
        <a:p>
          <a:endParaRPr lang="fr-FR"/>
        </a:p>
      </dgm:t>
    </dgm:pt>
    <dgm:pt modelId="{939CB000-69D7-453E-8692-9A0361247EA4}">
      <dgm:prSet/>
      <dgm:spPr/>
      <dgm:t>
        <a:bodyPr/>
        <a:lstStyle/>
        <a:p>
          <a:r>
            <a:rPr lang="fr-FR"/>
            <a:t>B3E</a:t>
          </a:r>
        </a:p>
      </dgm:t>
    </dgm:pt>
    <dgm:pt modelId="{B32C32C4-0EE7-472A-9B52-E477BB90ABEC}" type="parTrans" cxnId="{4EE2DDB9-3981-4E1F-B506-ACF76B433721}">
      <dgm:prSet/>
      <dgm:spPr/>
      <dgm:t>
        <a:bodyPr/>
        <a:lstStyle/>
        <a:p>
          <a:endParaRPr lang="fr-FR"/>
        </a:p>
      </dgm:t>
    </dgm:pt>
    <dgm:pt modelId="{E1E29859-CBD9-4432-83C8-A1AAA82D7ABA}" type="sibTrans" cxnId="{4EE2DDB9-3981-4E1F-B506-ACF76B433721}">
      <dgm:prSet/>
      <dgm:spPr/>
      <dgm:t>
        <a:bodyPr/>
        <a:lstStyle/>
        <a:p>
          <a:endParaRPr lang="fr-FR"/>
        </a:p>
      </dgm:t>
    </dgm:pt>
    <dgm:pt modelId="{6168189E-9F9E-48CB-B1D5-E4E57FFFC4DF}">
      <dgm:prSet/>
      <dgm:spPr/>
      <dgm:t>
        <a:bodyPr/>
        <a:lstStyle/>
        <a:p>
          <a:r>
            <a:rPr lang="fr-FR"/>
            <a:t>Fonte de Bâtiment – guide de prescription</a:t>
          </a:r>
        </a:p>
      </dgm:t>
    </dgm:pt>
    <dgm:pt modelId="{2197A36A-A2AF-4323-851B-69528E6ECFF0}" type="parTrans" cxnId="{F0D5778E-EA25-470A-BD50-2BA216D31548}">
      <dgm:prSet/>
      <dgm:spPr/>
      <dgm:t>
        <a:bodyPr/>
        <a:lstStyle/>
        <a:p>
          <a:endParaRPr lang="fr-FR"/>
        </a:p>
      </dgm:t>
    </dgm:pt>
    <dgm:pt modelId="{860F05D7-9C22-4814-B7B7-BE80823F47F4}" type="sibTrans" cxnId="{F0D5778E-EA25-470A-BD50-2BA216D31548}">
      <dgm:prSet/>
      <dgm:spPr/>
      <dgm:t>
        <a:bodyPr/>
        <a:lstStyle/>
        <a:p>
          <a:endParaRPr lang="fr-FR"/>
        </a:p>
      </dgm:t>
    </dgm:pt>
    <dgm:pt modelId="{25482055-026A-4BC4-9F7E-B7A52F3D121F}">
      <dgm:prSet/>
      <dgm:spPr/>
      <dgm:t>
        <a:bodyPr/>
        <a:lstStyle/>
        <a:p>
          <a:r>
            <a:rPr lang="fr-FR"/>
            <a:t>Fuites</a:t>
          </a:r>
        </a:p>
      </dgm:t>
    </dgm:pt>
    <dgm:pt modelId="{A70EC945-0A6B-43A6-A682-86BF7EE1A962}" type="parTrans" cxnId="{DF493577-08C2-4BDD-B38D-463481788D43}">
      <dgm:prSet/>
      <dgm:spPr/>
      <dgm:t>
        <a:bodyPr/>
        <a:lstStyle/>
        <a:p>
          <a:endParaRPr lang="fr-FR"/>
        </a:p>
      </dgm:t>
    </dgm:pt>
    <dgm:pt modelId="{D5A03D8C-C9FE-47AD-8EE4-2AB6F3464381}" type="sibTrans" cxnId="{DF493577-08C2-4BDD-B38D-463481788D43}">
      <dgm:prSet/>
      <dgm:spPr/>
      <dgm:t>
        <a:bodyPr/>
        <a:lstStyle/>
        <a:p>
          <a:endParaRPr lang="fr-FR"/>
        </a:p>
      </dgm:t>
    </dgm:pt>
    <dgm:pt modelId="{FEB6299E-82B0-44E6-863A-118E2093F1E9}">
      <dgm:prSet/>
      <dgm:spPr/>
      <dgm:t>
        <a:bodyPr/>
        <a:lstStyle/>
        <a:p>
          <a:r>
            <a:rPr lang="fr-FR"/>
            <a:t>Huissier – SCP JEZEQUEL GRUEL et Associés</a:t>
          </a:r>
        </a:p>
      </dgm:t>
    </dgm:pt>
    <dgm:pt modelId="{4F57CDFB-7637-47C7-92A8-5F04F64CB5A0}" type="parTrans" cxnId="{3F5CB24E-8EA2-4290-B747-D0A59EDEB47D}">
      <dgm:prSet/>
      <dgm:spPr/>
      <dgm:t>
        <a:bodyPr/>
        <a:lstStyle/>
        <a:p>
          <a:endParaRPr lang="fr-FR"/>
        </a:p>
      </dgm:t>
    </dgm:pt>
    <dgm:pt modelId="{AC4FCBC6-9AC3-4D5C-9EF9-8D585EB7B86B}" type="sibTrans" cxnId="{3F5CB24E-8EA2-4290-B747-D0A59EDEB47D}">
      <dgm:prSet/>
      <dgm:spPr/>
      <dgm:t>
        <a:bodyPr/>
        <a:lstStyle/>
        <a:p>
          <a:endParaRPr lang="fr-FR"/>
        </a:p>
      </dgm:t>
    </dgm:pt>
    <dgm:pt modelId="{B33BB283-8114-4746-97F5-E353FEE84CB0}">
      <dgm:prSet/>
      <dgm:spPr/>
      <dgm:t>
        <a:bodyPr/>
        <a:lstStyle/>
        <a:p>
          <a:r>
            <a:rPr lang="fr-FR"/>
            <a:t>SEQENS - précontentieux</a:t>
          </a:r>
        </a:p>
      </dgm:t>
    </dgm:pt>
    <dgm:pt modelId="{EF81FD17-1E6E-4FFA-8BDF-FA72BE4DBB8A}" type="parTrans" cxnId="{2109965F-F2E5-4C96-897D-FEB1CF6C7CF1}">
      <dgm:prSet/>
      <dgm:spPr/>
      <dgm:t>
        <a:bodyPr/>
        <a:lstStyle/>
        <a:p>
          <a:endParaRPr lang="fr-FR"/>
        </a:p>
      </dgm:t>
    </dgm:pt>
    <dgm:pt modelId="{B2FC1554-26B3-440A-9C80-4C281DBADC80}" type="sibTrans" cxnId="{2109965F-F2E5-4C96-897D-FEB1CF6C7CF1}">
      <dgm:prSet/>
      <dgm:spPr/>
      <dgm:t>
        <a:bodyPr/>
        <a:lstStyle/>
        <a:p>
          <a:endParaRPr lang="fr-FR"/>
        </a:p>
      </dgm:t>
    </dgm:pt>
    <dgm:pt modelId="{3E8E63D3-06FB-432D-B0AC-5A4BA93F447C}" type="pres">
      <dgm:prSet presAssocID="{03ADC921-2DFD-43EF-900F-8D926CAB794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FAAE573-493E-42E5-8B04-55C15AA3E88E}" type="pres">
      <dgm:prSet presAssocID="{CFF2A248-EADD-4019-B71C-428F04AAA725}" presName="hierRoot1" presStyleCnt="0"/>
      <dgm:spPr/>
    </dgm:pt>
    <dgm:pt modelId="{8A741DB9-1C0E-45DC-840B-7F18B3AF8E3A}" type="pres">
      <dgm:prSet presAssocID="{CFF2A248-EADD-4019-B71C-428F04AAA725}" presName="composite" presStyleCnt="0"/>
      <dgm:spPr/>
    </dgm:pt>
    <dgm:pt modelId="{946B0ABE-EF13-4216-BE6D-A83EC1A9E75C}" type="pres">
      <dgm:prSet presAssocID="{CFF2A248-EADD-4019-B71C-428F04AAA725}" presName="background" presStyleLbl="node0" presStyleIdx="0" presStyleCnt="1"/>
      <dgm:spPr/>
    </dgm:pt>
    <dgm:pt modelId="{CF3CC205-1674-4340-9AA7-6233287E621B}" type="pres">
      <dgm:prSet presAssocID="{CFF2A248-EADD-4019-B71C-428F04AAA725}" presName="text" presStyleLbl="fgAcc0" presStyleIdx="0" presStyleCnt="1">
        <dgm:presLayoutVars>
          <dgm:chPref val="3"/>
        </dgm:presLayoutVars>
      </dgm:prSet>
      <dgm:spPr/>
    </dgm:pt>
    <dgm:pt modelId="{1A068CAB-383A-4BF3-99FE-0B18083A6430}" type="pres">
      <dgm:prSet presAssocID="{CFF2A248-EADD-4019-B71C-428F04AAA725}" presName="hierChild2" presStyleCnt="0"/>
      <dgm:spPr/>
    </dgm:pt>
    <dgm:pt modelId="{6ED5AC52-4D71-4302-9B75-094CBDD4F03C}" type="pres">
      <dgm:prSet presAssocID="{F779FB51-F727-4B00-8D7F-E4DC85CBAE2A}" presName="Name10" presStyleLbl="parChTrans1D2" presStyleIdx="0" presStyleCnt="1"/>
      <dgm:spPr/>
    </dgm:pt>
    <dgm:pt modelId="{531A3C2A-DB1B-45DA-BA3C-32DD37123DAE}" type="pres">
      <dgm:prSet presAssocID="{A8CBE8D9-57E1-489D-B883-34FEFB7FF18F}" presName="hierRoot2" presStyleCnt="0"/>
      <dgm:spPr/>
    </dgm:pt>
    <dgm:pt modelId="{AC5C5F6B-1FD8-437E-ABE7-B22C3BD6D66A}" type="pres">
      <dgm:prSet presAssocID="{A8CBE8D9-57E1-489D-B883-34FEFB7FF18F}" presName="composite2" presStyleCnt="0"/>
      <dgm:spPr/>
    </dgm:pt>
    <dgm:pt modelId="{21703492-9080-4FF3-8E3B-FC6C89825DE5}" type="pres">
      <dgm:prSet presAssocID="{A8CBE8D9-57E1-489D-B883-34FEFB7FF18F}" presName="background2" presStyleLbl="node2" presStyleIdx="0" presStyleCnt="1"/>
      <dgm:spPr/>
    </dgm:pt>
    <dgm:pt modelId="{56769712-6298-49A1-868B-B8F8C1828BCB}" type="pres">
      <dgm:prSet presAssocID="{A8CBE8D9-57E1-489D-B883-34FEFB7FF18F}" presName="text2" presStyleLbl="fgAcc2" presStyleIdx="0" presStyleCnt="1">
        <dgm:presLayoutVars>
          <dgm:chPref val="3"/>
        </dgm:presLayoutVars>
      </dgm:prSet>
      <dgm:spPr/>
    </dgm:pt>
    <dgm:pt modelId="{94F59384-5404-4CDD-9755-ADAB42B57D7F}" type="pres">
      <dgm:prSet presAssocID="{A8CBE8D9-57E1-489D-B883-34FEFB7FF18F}" presName="hierChild3" presStyleCnt="0"/>
      <dgm:spPr/>
    </dgm:pt>
    <dgm:pt modelId="{C1754245-F660-4E24-97CD-D154BC50EE85}" type="pres">
      <dgm:prSet presAssocID="{552A787B-82C1-4EAF-9D40-B2399C6AEC67}" presName="Name17" presStyleLbl="parChTrans1D3" presStyleIdx="0" presStyleCnt="1"/>
      <dgm:spPr/>
    </dgm:pt>
    <dgm:pt modelId="{8270AFA9-A503-46CC-B96A-66A0CB46E1F6}" type="pres">
      <dgm:prSet presAssocID="{F91B5F94-0BF2-4D54-9FCB-10B4C30F5053}" presName="hierRoot3" presStyleCnt="0"/>
      <dgm:spPr/>
    </dgm:pt>
    <dgm:pt modelId="{E0764F3F-8A9E-445D-BE43-7D00B3702817}" type="pres">
      <dgm:prSet presAssocID="{F91B5F94-0BF2-4D54-9FCB-10B4C30F5053}" presName="composite3" presStyleCnt="0"/>
      <dgm:spPr/>
    </dgm:pt>
    <dgm:pt modelId="{80BD080A-D4C1-423D-8AD9-84DC7AC859C8}" type="pres">
      <dgm:prSet presAssocID="{F91B5F94-0BF2-4D54-9FCB-10B4C30F5053}" presName="background3" presStyleLbl="node3" presStyleIdx="0" presStyleCnt="1"/>
      <dgm:spPr/>
    </dgm:pt>
    <dgm:pt modelId="{6975B96E-B34B-44C7-8A6E-A2D043D836A3}" type="pres">
      <dgm:prSet presAssocID="{F91B5F94-0BF2-4D54-9FCB-10B4C30F5053}" presName="text3" presStyleLbl="fgAcc3" presStyleIdx="0" presStyleCnt="1">
        <dgm:presLayoutVars>
          <dgm:chPref val="3"/>
        </dgm:presLayoutVars>
      </dgm:prSet>
      <dgm:spPr/>
    </dgm:pt>
    <dgm:pt modelId="{3FE26F66-E86F-429A-A57B-175B5C9B0A6C}" type="pres">
      <dgm:prSet presAssocID="{F91B5F94-0BF2-4D54-9FCB-10B4C30F5053}" presName="hierChild4" presStyleCnt="0"/>
      <dgm:spPr/>
    </dgm:pt>
    <dgm:pt modelId="{BC9C9E00-CB76-4AC4-B969-5E0E4D500C5C}" type="pres">
      <dgm:prSet presAssocID="{78A1176F-5708-44B6-B939-4A9D61ADDC14}" presName="Name23" presStyleLbl="parChTrans1D4" presStyleIdx="0" presStyleCnt="9"/>
      <dgm:spPr/>
    </dgm:pt>
    <dgm:pt modelId="{8A7FD640-3E33-4532-913B-C3200D5B72C9}" type="pres">
      <dgm:prSet presAssocID="{46B730C7-50C5-4047-8D95-EE81EA5C911C}" presName="hierRoot4" presStyleCnt="0"/>
      <dgm:spPr/>
    </dgm:pt>
    <dgm:pt modelId="{39F2A527-83AD-428A-BC7F-054944B72F25}" type="pres">
      <dgm:prSet presAssocID="{46B730C7-50C5-4047-8D95-EE81EA5C911C}" presName="composite4" presStyleCnt="0"/>
      <dgm:spPr/>
    </dgm:pt>
    <dgm:pt modelId="{E3AA38F1-BD7C-4E59-9A27-D0DE601DC321}" type="pres">
      <dgm:prSet presAssocID="{46B730C7-50C5-4047-8D95-EE81EA5C911C}" presName="background4" presStyleLbl="node4" presStyleIdx="0" presStyleCnt="9"/>
      <dgm:spPr/>
    </dgm:pt>
    <dgm:pt modelId="{ED2DC3B2-AE0A-47EA-B99A-AF298F6450ED}" type="pres">
      <dgm:prSet presAssocID="{46B730C7-50C5-4047-8D95-EE81EA5C911C}" presName="text4" presStyleLbl="fgAcc4" presStyleIdx="0" presStyleCnt="9">
        <dgm:presLayoutVars>
          <dgm:chPref val="3"/>
        </dgm:presLayoutVars>
      </dgm:prSet>
      <dgm:spPr/>
    </dgm:pt>
    <dgm:pt modelId="{38BD293B-D126-4F75-BA59-E86C6AE69C85}" type="pres">
      <dgm:prSet presAssocID="{46B730C7-50C5-4047-8D95-EE81EA5C911C}" presName="hierChild5" presStyleCnt="0"/>
      <dgm:spPr/>
    </dgm:pt>
    <dgm:pt modelId="{485FF8E4-47F1-40B9-BB02-842530C5B9C2}" type="pres">
      <dgm:prSet presAssocID="{E0C8674F-CF7C-48D9-9AA2-8CBFCF1AAA69}" presName="Name23" presStyleLbl="parChTrans1D4" presStyleIdx="1" presStyleCnt="9"/>
      <dgm:spPr/>
    </dgm:pt>
    <dgm:pt modelId="{B91D6B4A-C412-4C0D-B6CE-AA75A315FC6E}" type="pres">
      <dgm:prSet presAssocID="{7937FA87-01D9-4C40-BDE5-4A39158BFE42}" presName="hierRoot4" presStyleCnt="0"/>
      <dgm:spPr/>
    </dgm:pt>
    <dgm:pt modelId="{677DC71D-4E47-415F-AA54-709F99ED8856}" type="pres">
      <dgm:prSet presAssocID="{7937FA87-01D9-4C40-BDE5-4A39158BFE42}" presName="composite4" presStyleCnt="0"/>
      <dgm:spPr/>
    </dgm:pt>
    <dgm:pt modelId="{908C9417-085D-4C8B-A309-C833FD87B5FA}" type="pres">
      <dgm:prSet presAssocID="{7937FA87-01D9-4C40-BDE5-4A39158BFE42}" presName="background4" presStyleLbl="node4" presStyleIdx="1" presStyleCnt="9"/>
      <dgm:spPr/>
    </dgm:pt>
    <dgm:pt modelId="{7252D1DD-3C3A-492C-85C3-C35700D5A87C}" type="pres">
      <dgm:prSet presAssocID="{7937FA87-01D9-4C40-BDE5-4A39158BFE42}" presName="text4" presStyleLbl="fgAcc4" presStyleIdx="1" presStyleCnt="9">
        <dgm:presLayoutVars>
          <dgm:chPref val="3"/>
        </dgm:presLayoutVars>
      </dgm:prSet>
      <dgm:spPr/>
    </dgm:pt>
    <dgm:pt modelId="{E31B069F-023B-4465-BD85-9E29487C36EF}" type="pres">
      <dgm:prSet presAssocID="{7937FA87-01D9-4C40-BDE5-4A39158BFE42}" presName="hierChild5" presStyleCnt="0"/>
      <dgm:spPr/>
    </dgm:pt>
    <dgm:pt modelId="{1033ECE6-5F64-4F93-9C27-9480598C1C3E}" type="pres">
      <dgm:prSet presAssocID="{FC3F07E6-BECF-44B7-9E83-1BD84B23794E}" presName="Name23" presStyleLbl="parChTrans1D4" presStyleIdx="2" presStyleCnt="9"/>
      <dgm:spPr/>
    </dgm:pt>
    <dgm:pt modelId="{1E8DEFC2-E6DF-4D04-99B2-5DD517DDD66D}" type="pres">
      <dgm:prSet presAssocID="{4502393C-06AD-4C21-AEE2-ED89099AE7C2}" presName="hierRoot4" presStyleCnt="0"/>
      <dgm:spPr/>
    </dgm:pt>
    <dgm:pt modelId="{79966A4C-BAB0-4F44-881E-CE54115AF1F8}" type="pres">
      <dgm:prSet presAssocID="{4502393C-06AD-4C21-AEE2-ED89099AE7C2}" presName="composite4" presStyleCnt="0"/>
      <dgm:spPr/>
    </dgm:pt>
    <dgm:pt modelId="{1FE58EDA-B75A-4BFC-AE18-751D390E9724}" type="pres">
      <dgm:prSet presAssocID="{4502393C-06AD-4C21-AEE2-ED89099AE7C2}" presName="background4" presStyleLbl="node4" presStyleIdx="2" presStyleCnt="9"/>
      <dgm:spPr/>
    </dgm:pt>
    <dgm:pt modelId="{09C63199-9989-4E5F-ADF4-7D88DDBB8B03}" type="pres">
      <dgm:prSet presAssocID="{4502393C-06AD-4C21-AEE2-ED89099AE7C2}" presName="text4" presStyleLbl="fgAcc4" presStyleIdx="2" presStyleCnt="9">
        <dgm:presLayoutVars>
          <dgm:chPref val="3"/>
        </dgm:presLayoutVars>
      </dgm:prSet>
      <dgm:spPr/>
    </dgm:pt>
    <dgm:pt modelId="{F300A484-5CFF-4AA7-A43B-E7D685EB53F8}" type="pres">
      <dgm:prSet presAssocID="{4502393C-06AD-4C21-AEE2-ED89099AE7C2}" presName="hierChild5" presStyleCnt="0"/>
      <dgm:spPr/>
    </dgm:pt>
    <dgm:pt modelId="{7270D8AB-94D4-45DC-87E8-345577BD5E3F}" type="pres">
      <dgm:prSet presAssocID="{2CD7766E-31AA-4EBD-9087-149F6CA40FD5}" presName="Name23" presStyleLbl="parChTrans1D4" presStyleIdx="3" presStyleCnt="9"/>
      <dgm:spPr/>
    </dgm:pt>
    <dgm:pt modelId="{0EAA1870-8326-4867-B379-DDC65A46DC11}" type="pres">
      <dgm:prSet presAssocID="{9162BF58-D235-4D6E-8931-0622C8651761}" presName="hierRoot4" presStyleCnt="0"/>
      <dgm:spPr/>
    </dgm:pt>
    <dgm:pt modelId="{6FE95EC5-1BD9-436D-8241-53AE6394A416}" type="pres">
      <dgm:prSet presAssocID="{9162BF58-D235-4D6E-8931-0622C8651761}" presName="composite4" presStyleCnt="0"/>
      <dgm:spPr/>
    </dgm:pt>
    <dgm:pt modelId="{45BBAFB4-0804-45C3-BD1D-7993997CBD8E}" type="pres">
      <dgm:prSet presAssocID="{9162BF58-D235-4D6E-8931-0622C8651761}" presName="background4" presStyleLbl="node4" presStyleIdx="3" presStyleCnt="9"/>
      <dgm:spPr/>
    </dgm:pt>
    <dgm:pt modelId="{9831B569-17DD-4CFE-AD25-D1B5BBFB2EF4}" type="pres">
      <dgm:prSet presAssocID="{9162BF58-D235-4D6E-8931-0622C8651761}" presName="text4" presStyleLbl="fgAcc4" presStyleIdx="3" presStyleCnt="9">
        <dgm:presLayoutVars>
          <dgm:chPref val="3"/>
        </dgm:presLayoutVars>
      </dgm:prSet>
      <dgm:spPr/>
    </dgm:pt>
    <dgm:pt modelId="{A81708A8-87D3-454B-ACF9-D1657FA7A95A}" type="pres">
      <dgm:prSet presAssocID="{9162BF58-D235-4D6E-8931-0622C8651761}" presName="hierChild5" presStyleCnt="0"/>
      <dgm:spPr/>
    </dgm:pt>
    <dgm:pt modelId="{57C0A877-E272-427D-B26F-92D5E539F656}" type="pres">
      <dgm:prSet presAssocID="{B32C32C4-0EE7-472A-9B52-E477BB90ABEC}" presName="Name23" presStyleLbl="parChTrans1D4" presStyleIdx="4" presStyleCnt="9"/>
      <dgm:spPr/>
    </dgm:pt>
    <dgm:pt modelId="{02EB9DB8-81CF-45D6-A0D2-41587E307225}" type="pres">
      <dgm:prSet presAssocID="{939CB000-69D7-453E-8692-9A0361247EA4}" presName="hierRoot4" presStyleCnt="0"/>
      <dgm:spPr/>
    </dgm:pt>
    <dgm:pt modelId="{FCD69288-895B-4977-8B9F-61C6A0A49183}" type="pres">
      <dgm:prSet presAssocID="{939CB000-69D7-453E-8692-9A0361247EA4}" presName="composite4" presStyleCnt="0"/>
      <dgm:spPr/>
    </dgm:pt>
    <dgm:pt modelId="{7B818861-DC38-4581-B1F7-20D7129AEFB5}" type="pres">
      <dgm:prSet presAssocID="{939CB000-69D7-453E-8692-9A0361247EA4}" presName="background4" presStyleLbl="node4" presStyleIdx="4" presStyleCnt="9"/>
      <dgm:spPr/>
    </dgm:pt>
    <dgm:pt modelId="{C48E8276-FF48-4429-93D3-0CC77D0D2DDE}" type="pres">
      <dgm:prSet presAssocID="{939CB000-69D7-453E-8692-9A0361247EA4}" presName="text4" presStyleLbl="fgAcc4" presStyleIdx="4" presStyleCnt="9">
        <dgm:presLayoutVars>
          <dgm:chPref val="3"/>
        </dgm:presLayoutVars>
      </dgm:prSet>
      <dgm:spPr/>
    </dgm:pt>
    <dgm:pt modelId="{DDFC358C-F42D-4AC1-BCD5-B9C23DA5D334}" type="pres">
      <dgm:prSet presAssocID="{939CB000-69D7-453E-8692-9A0361247EA4}" presName="hierChild5" presStyleCnt="0"/>
      <dgm:spPr/>
    </dgm:pt>
    <dgm:pt modelId="{07983A44-8F48-4369-B95F-25040FFEE4D1}" type="pres">
      <dgm:prSet presAssocID="{2197A36A-A2AF-4323-851B-69528E6ECFF0}" presName="Name23" presStyleLbl="parChTrans1D4" presStyleIdx="5" presStyleCnt="9"/>
      <dgm:spPr/>
    </dgm:pt>
    <dgm:pt modelId="{F8D0A7A3-3338-44C4-9F4B-5C956AD4C20A}" type="pres">
      <dgm:prSet presAssocID="{6168189E-9F9E-48CB-B1D5-E4E57FFFC4DF}" presName="hierRoot4" presStyleCnt="0"/>
      <dgm:spPr/>
    </dgm:pt>
    <dgm:pt modelId="{15174295-2A99-41CD-A4E3-B186552679BC}" type="pres">
      <dgm:prSet presAssocID="{6168189E-9F9E-48CB-B1D5-E4E57FFFC4DF}" presName="composite4" presStyleCnt="0"/>
      <dgm:spPr/>
    </dgm:pt>
    <dgm:pt modelId="{9BACE039-3181-49AE-BF4A-6E5024644BF4}" type="pres">
      <dgm:prSet presAssocID="{6168189E-9F9E-48CB-B1D5-E4E57FFFC4DF}" presName="background4" presStyleLbl="node4" presStyleIdx="5" presStyleCnt="9"/>
      <dgm:spPr/>
    </dgm:pt>
    <dgm:pt modelId="{DF8C3280-0911-4EC9-94B3-65C8E4C9CA83}" type="pres">
      <dgm:prSet presAssocID="{6168189E-9F9E-48CB-B1D5-E4E57FFFC4DF}" presName="text4" presStyleLbl="fgAcc4" presStyleIdx="5" presStyleCnt="9">
        <dgm:presLayoutVars>
          <dgm:chPref val="3"/>
        </dgm:presLayoutVars>
      </dgm:prSet>
      <dgm:spPr/>
    </dgm:pt>
    <dgm:pt modelId="{15686EB2-465C-452D-98CE-CF61FF946218}" type="pres">
      <dgm:prSet presAssocID="{6168189E-9F9E-48CB-B1D5-E4E57FFFC4DF}" presName="hierChild5" presStyleCnt="0"/>
      <dgm:spPr/>
    </dgm:pt>
    <dgm:pt modelId="{942BB822-A488-4E60-B973-98C21032EE03}" type="pres">
      <dgm:prSet presAssocID="{A70EC945-0A6B-43A6-A682-86BF7EE1A962}" presName="Name23" presStyleLbl="parChTrans1D4" presStyleIdx="6" presStyleCnt="9"/>
      <dgm:spPr/>
    </dgm:pt>
    <dgm:pt modelId="{E25C9DBF-67A5-4F3C-8949-1742B497C401}" type="pres">
      <dgm:prSet presAssocID="{25482055-026A-4BC4-9F7E-B7A52F3D121F}" presName="hierRoot4" presStyleCnt="0"/>
      <dgm:spPr/>
    </dgm:pt>
    <dgm:pt modelId="{862D3B94-9A69-4008-BE9D-F44B5F56C556}" type="pres">
      <dgm:prSet presAssocID="{25482055-026A-4BC4-9F7E-B7A52F3D121F}" presName="composite4" presStyleCnt="0"/>
      <dgm:spPr/>
    </dgm:pt>
    <dgm:pt modelId="{06C4329C-D0A9-4750-A068-68A84B79EDB0}" type="pres">
      <dgm:prSet presAssocID="{25482055-026A-4BC4-9F7E-B7A52F3D121F}" presName="background4" presStyleLbl="node4" presStyleIdx="6" presStyleCnt="9"/>
      <dgm:spPr/>
    </dgm:pt>
    <dgm:pt modelId="{C5964B34-A26B-4973-BBA8-86EFA9ABF1FF}" type="pres">
      <dgm:prSet presAssocID="{25482055-026A-4BC4-9F7E-B7A52F3D121F}" presName="text4" presStyleLbl="fgAcc4" presStyleIdx="6" presStyleCnt="9">
        <dgm:presLayoutVars>
          <dgm:chPref val="3"/>
        </dgm:presLayoutVars>
      </dgm:prSet>
      <dgm:spPr/>
    </dgm:pt>
    <dgm:pt modelId="{EB9CF525-C822-4007-A453-5F7C9AD21183}" type="pres">
      <dgm:prSet presAssocID="{25482055-026A-4BC4-9F7E-B7A52F3D121F}" presName="hierChild5" presStyleCnt="0"/>
      <dgm:spPr/>
    </dgm:pt>
    <dgm:pt modelId="{C85F8EF0-3FAE-4B96-879C-641B20ECC782}" type="pres">
      <dgm:prSet presAssocID="{4F57CDFB-7637-47C7-92A8-5F04F64CB5A0}" presName="Name23" presStyleLbl="parChTrans1D4" presStyleIdx="7" presStyleCnt="9"/>
      <dgm:spPr/>
    </dgm:pt>
    <dgm:pt modelId="{F1658C2A-453F-417B-A718-CE1125A212AF}" type="pres">
      <dgm:prSet presAssocID="{FEB6299E-82B0-44E6-863A-118E2093F1E9}" presName="hierRoot4" presStyleCnt="0"/>
      <dgm:spPr/>
    </dgm:pt>
    <dgm:pt modelId="{4FD4CECD-C376-4AE8-A498-19BA42F20ABF}" type="pres">
      <dgm:prSet presAssocID="{FEB6299E-82B0-44E6-863A-118E2093F1E9}" presName="composite4" presStyleCnt="0"/>
      <dgm:spPr/>
    </dgm:pt>
    <dgm:pt modelId="{9F3CBFEB-FCC7-40DE-B1FA-247C7BBF00BB}" type="pres">
      <dgm:prSet presAssocID="{FEB6299E-82B0-44E6-863A-118E2093F1E9}" presName="background4" presStyleLbl="node4" presStyleIdx="7" presStyleCnt="9"/>
      <dgm:spPr/>
    </dgm:pt>
    <dgm:pt modelId="{E2633279-C46B-4A50-B1DE-FE5F10FB2860}" type="pres">
      <dgm:prSet presAssocID="{FEB6299E-82B0-44E6-863A-118E2093F1E9}" presName="text4" presStyleLbl="fgAcc4" presStyleIdx="7" presStyleCnt="9">
        <dgm:presLayoutVars>
          <dgm:chPref val="3"/>
        </dgm:presLayoutVars>
      </dgm:prSet>
      <dgm:spPr/>
    </dgm:pt>
    <dgm:pt modelId="{69A09F15-42C0-4844-985F-D3EFA5967DFF}" type="pres">
      <dgm:prSet presAssocID="{FEB6299E-82B0-44E6-863A-118E2093F1E9}" presName="hierChild5" presStyleCnt="0"/>
      <dgm:spPr/>
    </dgm:pt>
    <dgm:pt modelId="{70CAB666-BC8A-4030-B498-A1D25CBC47DF}" type="pres">
      <dgm:prSet presAssocID="{EF81FD17-1E6E-4FFA-8BDF-FA72BE4DBB8A}" presName="Name23" presStyleLbl="parChTrans1D4" presStyleIdx="8" presStyleCnt="9"/>
      <dgm:spPr/>
    </dgm:pt>
    <dgm:pt modelId="{4338E021-2FE8-4749-B9E6-3E9768378433}" type="pres">
      <dgm:prSet presAssocID="{B33BB283-8114-4746-97F5-E353FEE84CB0}" presName="hierRoot4" presStyleCnt="0"/>
      <dgm:spPr/>
    </dgm:pt>
    <dgm:pt modelId="{B77EFBE7-503B-4D60-A6A9-CBEEC980B968}" type="pres">
      <dgm:prSet presAssocID="{B33BB283-8114-4746-97F5-E353FEE84CB0}" presName="composite4" presStyleCnt="0"/>
      <dgm:spPr/>
    </dgm:pt>
    <dgm:pt modelId="{FF42BB01-FE3A-48FE-A418-992E5935E8F4}" type="pres">
      <dgm:prSet presAssocID="{B33BB283-8114-4746-97F5-E353FEE84CB0}" presName="background4" presStyleLbl="node4" presStyleIdx="8" presStyleCnt="9"/>
      <dgm:spPr/>
    </dgm:pt>
    <dgm:pt modelId="{504B5BA3-C287-47A9-B959-29373CD21C25}" type="pres">
      <dgm:prSet presAssocID="{B33BB283-8114-4746-97F5-E353FEE84CB0}" presName="text4" presStyleLbl="fgAcc4" presStyleIdx="8" presStyleCnt="9">
        <dgm:presLayoutVars>
          <dgm:chPref val="3"/>
        </dgm:presLayoutVars>
      </dgm:prSet>
      <dgm:spPr/>
    </dgm:pt>
    <dgm:pt modelId="{00CCC0F9-EDD6-4DBB-82EC-780476098A11}" type="pres">
      <dgm:prSet presAssocID="{B33BB283-8114-4746-97F5-E353FEE84CB0}" presName="hierChild5" presStyleCnt="0"/>
      <dgm:spPr/>
    </dgm:pt>
  </dgm:ptLst>
  <dgm:cxnLst>
    <dgm:cxn modelId="{32061700-5AD0-4114-9C2C-3A3FB7F6FAD6}" type="presOf" srcId="{03ADC921-2DFD-43EF-900F-8D926CAB7945}" destId="{3E8E63D3-06FB-432D-B0AC-5A4BA93F447C}" srcOrd="0" destOrd="0" presId="urn:microsoft.com/office/officeart/2005/8/layout/hierarchy1"/>
    <dgm:cxn modelId="{BC181A03-DA55-4294-B21C-955D2F5DBD9C}" type="presOf" srcId="{F779FB51-F727-4B00-8D7F-E4DC85CBAE2A}" destId="{6ED5AC52-4D71-4302-9B75-094CBDD4F03C}" srcOrd="0" destOrd="0" presId="urn:microsoft.com/office/officeart/2005/8/layout/hierarchy1"/>
    <dgm:cxn modelId="{B20F7936-9236-478D-97B0-63F7E5FE0546}" type="presOf" srcId="{6168189E-9F9E-48CB-B1D5-E4E57FFFC4DF}" destId="{DF8C3280-0911-4EC9-94B3-65C8E4C9CA83}" srcOrd="0" destOrd="0" presId="urn:microsoft.com/office/officeart/2005/8/layout/hierarchy1"/>
    <dgm:cxn modelId="{2B80B33B-A031-4332-B0E7-57590D821902}" type="presOf" srcId="{B32C32C4-0EE7-472A-9B52-E477BB90ABEC}" destId="{57C0A877-E272-427D-B26F-92D5E539F656}" srcOrd="0" destOrd="0" presId="urn:microsoft.com/office/officeart/2005/8/layout/hierarchy1"/>
    <dgm:cxn modelId="{7BF4333C-FB49-4DCE-80CF-7373B9D22C61}" srcId="{03ADC921-2DFD-43EF-900F-8D926CAB7945}" destId="{CFF2A248-EADD-4019-B71C-428F04AAA725}" srcOrd="0" destOrd="0" parTransId="{F176A8DB-215D-420D-ABDC-2D10ACF6105E}" sibTransId="{D140EC04-31C1-40C1-9180-0DE4BFA7D022}"/>
    <dgm:cxn modelId="{03154040-2EE5-4FA1-8BA9-53C58A063231}" srcId="{CFF2A248-EADD-4019-B71C-428F04AAA725}" destId="{A8CBE8D9-57E1-489D-B883-34FEFB7FF18F}" srcOrd="0" destOrd="0" parTransId="{F779FB51-F727-4B00-8D7F-E4DC85CBAE2A}" sibTransId="{D227EA06-FD4E-486E-BE84-D0EBCF035F1A}"/>
    <dgm:cxn modelId="{2109965F-F2E5-4C96-897D-FEB1CF6C7CF1}" srcId="{46B730C7-50C5-4047-8D95-EE81EA5C911C}" destId="{B33BB283-8114-4746-97F5-E353FEE84CB0}" srcOrd="7" destOrd="0" parTransId="{EF81FD17-1E6E-4FFA-8BDF-FA72BE4DBB8A}" sibTransId="{B2FC1554-26B3-440A-9C80-4C281DBADC80}"/>
    <dgm:cxn modelId="{95725144-D1A4-4838-8685-1F1756707BE6}" type="presOf" srcId="{E0C8674F-CF7C-48D9-9AA2-8CBFCF1AAA69}" destId="{485FF8E4-47F1-40B9-BB02-842530C5B9C2}" srcOrd="0" destOrd="0" presId="urn:microsoft.com/office/officeart/2005/8/layout/hierarchy1"/>
    <dgm:cxn modelId="{AA90946A-DDDA-454B-A7D9-0F4DADC5B4CF}" type="presOf" srcId="{FC3F07E6-BECF-44B7-9E83-1BD84B23794E}" destId="{1033ECE6-5F64-4F93-9C27-9480598C1C3E}" srcOrd="0" destOrd="0" presId="urn:microsoft.com/office/officeart/2005/8/layout/hierarchy1"/>
    <dgm:cxn modelId="{3F5CB24E-8EA2-4290-B747-D0A59EDEB47D}" srcId="{46B730C7-50C5-4047-8D95-EE81EA5C911C}" destId="{FEB6299E-82B0-44E6-863A-118E2093F1E9}" srcOrd="6" destOrd="0" parTransId="{4F57CDFB-7637-47C7-92A8-5F04F64CB5A0}" sibTransId="{AC4FCBC6-9AC3-4D5C-9EF9-8D585EB7B86B}"/>
    <dgm:cxn modelId="{224AE36E-33D7-48BE-A99C-56A57188B7DA}" type="presOf" srcId="{25482055-026A-4BC4-9F7E-B7A52F3D121F}" destId="{C5964B34-A26B-4973-BBA8-86EFA9ABF1FF}" srcOrd="0" destOrd="0" presId="urn:microsoft.com/office/officeart/2005/8/layout/hierarchy1"/>
    <dgm:cxn modelId="{39CEF44F-4D55-4B13-9558-0D46E2ABD083}" type="presOf" srcId="{9162BF58-D235-4D6E-8931-0622C8651761}" destId="{9831B569-17DD-4CFE-AD25-D1B5BBFB2EF4}" srcOrd="0" destOrd="0" presId="urn:microsoft.com/office/officeart/2005/8/layout/hierarchy1"/>
    <dgm:cxn modelId="{287CD851-76D6-4E09-85A2-CC9E433B0A77}" srcId="{46B730C7-50C5-4047-8D95-EE81EA5C911C}" destId="{9162BF58-D235-4D6E-8931-0622C8651761}" srcOrd="2" destOrd="0" parTransId="{2CD7766E-31AA-4EBD-9087-149F6CA40FD5}" sibTransId="{31D7611B-F00B-44BD-8098-F8AC7D2BB771}"/>
    <dgm:cxn modelId="{774FA555-5ECA-4978-BCA0-3BE9FA7EBB72}" type="presOf" srcId="{4502393C-06AD-4C21-AEE2-ED89099AE7C2}" destId="{09C63199-9989-4E5F-ADF4-7D88DDBB8B03}" srcOrd="0" destOrd="0" presId="urn:microsoft.com/office/officeart/2005/8/layout/hierarchy1"/>
    <dgm:cxn modelId="{57B83377-37B0-400E-802B-78415FCB3801}" type="presOf" srcId="{2197A36A-A2AF-4323-851B-69528E6ECFF0}" destId="{07983A44-8F48-4369-B95F-25040FFEE4D1}" srcOrd="0" destOrd="0" presId="urn:microsoft.com/office/officeart/2005/8/layout/hierarchy1"/>
    <dgm:cxn modelId="{DF493577-08C2-4BDD-B38D-463481788D43}" srcId="{46B730C7-50C5-4047-8D95-EE81EA5C911C}" destId="{25482055-026A-4BC4-9F7E-B7A52F3D121F}" srcOrd="5" destOrd="0" parTransId="{A70EC945-0A6B-43A6-A682-86BF7EE1A962}" sibTransId="{D5A03D8C-C9FE-47AD-8EE4-2AB6F3464381}"/>
    <dgm:cxn modelId="{D9CD2A79-E5FF-461E-B947-E4C67CA3E287}" type="presOf" srcId="{F91B5F94-0BF2-4D54-9FCB-10B4C30F5053}" destId="{6975B96E-B34B-44C7-8A6E-A2D043D836A3}" srcOrd="0" destOrd="0" presId="urn:microsoft.com/office/officeart/2005/8/layout/hierarchy1"/>
    <dgm:cxn modelId="{604A845A-1BE8-46CC-AE57-B970BE579781}" type="presOf" srcId="{46B730C7-50C5-4047-8D95-EE81EA5C911C}" destId="{ED2DC3B2-AE0A-47EA-B99A-AF298F6450ED}" srcOrd="0" destOrd="0" presId="urn:microsoft.com/office/officeart/2005/8/layout/hierarchy1"/>
    <dgm:cxn modelId="{4BDA667E-A596-4449-AC16-52487B2028A1}" type="presOf" srcId="{78A1176F-5708-44B6-B939-4A9D61ADDC14}" destId="{BC9C9E00-CB76-4AC4-B969-5E0E4D500C5C}" srcOrd="0" destOrd="0" presId="urn:microsoft.com/office/officeart/2005/8/layout/hierarchy1"/>
    <dgm:cxn modelId="{E8F9C181-A06A-49F6-B0A9-99E97E4B1894}" type="presOf" srcId="{4F57CDFB-7637-47C7-92A8-5F04F64CB5A0}" destId="{C85F8EF0-3FAE-4B96-879C-641B20ECC782}" srcOrd="0" destOrd="0" presId="urn:microsoft.com/office/officeart/2005/8/layout/hierarchy1"/>
    <dgm:cxn modelId="{11F28485-7A42-40EF-975E-2E48FFE2B8C0}" srcId="{A8CBE8D9-57E1-489D-B883-34FEFB7FF18F}" destId="{F91B5F94-0BF2-4D54-9FCB-10B4C30F5053}" srcOrd="0" destOrd="0" parTransId="{552A787B-82C1-4EAF-9D40-B2399C6AEC67}" sibTransId="{FD560E0A-4148-4B54-B3ED-EF6370E022C2}"/>
    <dgm:cxn modelId="{72360386-15D1-425E-983F-DD9D0ACF5A05}" type="presOf" srcId="{CFF2A248-EADD-4019-B71C-428F04AAA725}" destId="{CF3CC205-1674-4340-9AA7-6233287E621B}" srcOrd="0" destOrd="0" presId="urn:microsoft.com/office/officeart/2005/8/layout/hierarchy1"/>
    <dgm:cxn modelId="{F0D5778E-EA25-470A-BD50-2BA216D31548}" srcId="{46B730C7-50C5-4047-8D95-EE81EA5C911C}" destId="{6168189E-9F9E-48CB-B1D5-E4E57FFFC4DF}" srcOrd="4" destOrd="0" parTransId="{2197A36A-A2AF-4323-851B-69528E6ECFF0}" sibTransId="{860F05D7-9C22-4814-B7B7-BE80823F47F4}"/>
    <dgm:cxn modelId="{D459B3A3-FA8C-4E27-B39A-699FF6622CB6}" type="presOf" srcId="{A8CBE8D9-57E1-489D-B883-34FEFB7FF18F}" destId="{56769712-6298-49A1-868B-B8F8C1828BCB}" srcOrd="0" destOrd="0" presId="urn:microsoft.com/office/officeart/2005/8/layout/hierarchy1"/>
    <dgm:cxn modelId="{8AF6EBA9-8303-47B0-8216-EAFBD3011DFC}" type="presOf" srcId="{2CD7766E-31AA-4EBD-9087-149F6CA40FD5}" destId="{7270D8AB-94D4-45DC-87E8-345577BD5E3F}" srcOrd="0" destOrd="0" presId="urn:microsoft.com/office/officeart/2005/8/layout/hierarchy1"/>
    <dgm:cxn modelId="{5D4453B1-2E31-4C0D-8F52-598AFB4143CB}" type="presOf" srcId="{939CB000-69D7-453E-8692-9A0361247EA4}" destId="{C48E8276-FF48-4429-93D3-0CC77D0D2DDE}" srcOrd="0" destOrd="0" presId="urn:microsoft.com/office/officeart/2005/8/layout/hierarchy1"/>
    <dgm:cxn modelId="{4EE2DDB9-3981-4E1F-B506-ACF76B433721}" srcId="{46B730C7-50C5-4047-8D95-EE81EA5C911C}" destId="{939CB000-69D7-453E-8692-9A0361247EA4}" srcOrd="3" destOrd="0" parTransId="{B32C32C4-0EE7-472A-9B52-E477BB90ABEC}" sibTransId="{E1E29859-CBD9-4432-83C8-A1AAA82D7ABA}"/>
    <dgm:cxn modelId="{C1B84BBD-4BD9-41F5-B08C-6AC356106648}" type="presOf" srcId="{B33BB283-8114-4746-97F5-E353FEE84CB0}" destId="{504B5BA3-C287-47A9-B959-29373CD21C25}" srcOrd="0" destOrd="0" presId="urn:microsoft.com/office/officeart/2005/8/layout/hierarchy1"/>
    <dgm:cxn modelId="{455509C0-2C31-474A-99B3-4484339B5A84}" type="presOf" srcId="{A70EC945-0A6B-43A6-A682-86BF7EE1A962}" destId="{942BB822-A488-4E60-B973-98C21032EE03}" srcOrd="0" destOrd="0" presId="urn:microsoft.com/office/officeart/2005/8/layout/hierarchy1"/>
    <dgm:cxn modelId="{3B4EFBC3-82A5-4D1A-BFE5-D3DC059CA11D}" srcId="{46B730C7-50C5-4047-8D95-EE81EA5C911C}" destId="{4502393C-06AD-4C21-AEE2-ED89099AE7C2}" srcOrd="1" destOrd="0" parTransId="{FC3F07E6-BECF-44B7-9E83-1BD84B23794E}" sibTransId="{812832DB-4F8D-441E-949F-759A11B466DF}"/>
    <dgm:cxn modelId="{F71B18CB-F370-45CF-9019-1CF81FFB9174}" type="presOf" srcId="{EF81FD17-1E6E-4FFA-8BDF-FA72BE4DBB8A}" destId="{70CAB666-BC8A-4030-B498-A1D25CBC47DF}" srcOrd="0" destOrd="0" presId="urn:microsoft.com/office/officeart/2005/8/layout/hierarchy1"/>
    <dgm:cxn modelId="{2A0741CE-EFEB-415A-9092-567C5BFF6A48}" type="presOf" srcId="{552A787B-82C1-4EAF-9D40-B2399C6AEC67}" destId="{C1754245-F660-4E24-97CD-D154BC50EE85}" srcOrd="0" destOrd="0" presId="urn:microsoft.com/office/officeart/2005/8/layout/hierarchy1"/>
    <dgm:cxn modelId="{9AD9B0DC-2BFD-48A2-9475-CB5716107790}" srcId="{46B730C7-50C5-4047-8D95-EE81EA5C911C}" destId="{7937FA87-01D9-4C40-BDE5-4A39158BFE42}" srcOrd="0" destOrd="0" parTransId="{E0C8674F-CF7C-48D9-9AA2-8CBFCF1AAA69}" sibTransId="{BD9AF728-3E1C-4C92-961C-4B89186F03A1}"/>
    <dgm:cxn modelId="{5E4EDFDC-7DCB-4184-B628-653AD23C974C}" srcId="{F91B5F94-0BF2-4D54-9FCB-10B4C30F5053}" destId="{46B730C7-50C5-4047-8D95-EE81EA5C911C}" srcOrd="0" destOrd="0" parTransId="{78A1176F-5708-44B6-B939-4A9D61ADDC14}" sibTransId="{6F300546-1D03-4524-8992-6C77F6B9F5D5}"/>
    <dgm:cxn modelId="{49C9D5F0-5941-4432-A9E6-6CDB7E6887B2}" type="presOf" srcId="{FEB6299E-82B0-44E6-863A-118E2093F1E9}" destId="{E2633279-C46B-4A50-B1DE-FE5F10FB2860}" srcOrd="0" destOrd="0" presId="urn:microsoft.com/office/officeart/2005/8/layout/hierarchy1"/>
    <dgm:cxn modelId="{150469FF-7EE5-4BBD-B298-30AA95B274B3}" type="presOf" srcId="{7937FA87-01D9-4C40-BDE5-4A39158BFE42}" destId="{7252D1DD-3C3A-492C-85C3-C35700D5A87C}" srcOrd="0" destOrd="0" presId="urn:microsoft.com/office/officeart/2005/8/layout/hierarchy1"/>
    <dgm:cxn modelId="{DACD9650-B581-4094-80DC-9442684A0396}" type="presParOf" srcId="{3E8E63D3-06FB-432D-B0AC-5A4BA93F447C}" destId="{6FAAE573-493E-42E5-8B04-55C15AA3E88E}" srcOrd="0" destOrd="0" presId="urn:microsoft.com/office/officeart/2005/8/layout/hierarchy1"/>
    <dgm:cxn modelId="{A442EDEE-0017-460C-B64E-6EFDE58F14A5}" type="presParOf" srcId="{6FAAE573-493E-42E5-8B04-55C15AA3E88E}" destId="{8A741DB9-1C0E-45DC-840B-7F18B3AF8E3A}" srcOrd="0" destOrd="0" presId="urn:microsoft.com/office/officeart/2005/8/layout/hierarchy1"/>
    <dgm:cxn modelId="{35A484AC-6042-4356-9692-208C32310F31}" type="presParOf" srcId="{8A741DB9-1C0E-45DC-840B-7F18B3AF8E3A}" destId="{946B0ABE-EF13-4216-BE6D-A83EC1A9E75C}" srcOrd="0" destOrd="0" presId="urn:microsoft.com/office/officeart/2005/8/layout/hierarchy1"/>
    <dgm:cxn modelId="{8C817068-B622-4F7E-BAC2-ABE454FF0680}" type="presParOf" srcId="{8A741DB9-1C0E-45DC-840B-7F18B3AF8E3A}" destId="{CF3CC205-1674-4340-9AA7-6233287E621B}" srcOrd="1" destOrd="0" presId="urn:microsoft.com/office/officeart/2005/8/layout/hierarchy1"/>
    <dgm:cxn modelId="{F4F09637-E7E6-4B6C-A31A-C1AF4323D37C}" type="presParOf" srcId="{6FAAE573-493E-42E5-8B04-55C15AA3E88E}" destId="{1A068CAB-383A-4BF3-99FE-0B18083A6430}" srcOrd="1" destOrd="0" presId="urn:microsoft.com/office/officeart/2005/8/layout/hierarchy1"/>
    <dgm:cxn modelId="{05801E73-CF23-428C-8A32-A11957F5DE73}" type="presParOf" srcId="{1A068CAB-383A-4BF3-99FE-0B18083A6430}" destId="{6ED5AC52-4D71-4302-9B75-094CBDD4F03C}" srcOrd="0" destOrd="0" presId="urn:microsoft.com/office/officeart/2005/8/layout/hierarchy1"/>
    <dgm:cxn modelId="{C71586D0-FEBF-408B-9C48-00DF9EDAD294}" type="presParOf" srcId="{1A068CAB-383A-4BF3-99FE-0B18083A6430}" destId="{531A3C2A-DB1B-45DA-BA3C-32DD37123DAE}" srcOrd="1" destOrd="0" presId="urn:microsoft.com/office/officeart/2005/8/layout/hierarchy1"/>
    <dgm:cxn modelId="{8D57B6C1-310F-40F6-9802-56DD12D7E511}" type="presParOf" srcId="{531A3C2A-DB1B-45DA-BA3C-32DD37123DAE}" destId="{AC5C5F6B-1FD8-437E-ABE7-B22C3BD6D66A}" srcOrd="0" destOrd="0" presId="urn:microsoft.com/office/officeart/2005/8/layout/hierarchy1"/>
    <dgm:cxn modelId="{B7BCA3D6-7938-41C6-9A95-6792D6AD0A4B}" type="presParOf" srcId="{AC5C5F6B-1FD8-437E-ABE7-B22C3BD6D66A}" destId="{21703492-9080-4FF3-8E3B-FC6C89825DE5}" srcOrd="0" destOrd="0" presId="urn:microsoft.com/office/officeart/2005/8/layout/hierarchy1"/>
    <dgm:cxn modelId="{187B334B-DF47-4DDA-8E7C-639749983D84}" type="presParOf" srcId="{AC5C5F6B-1FD8-437E-ABE7-B22C3BD6D66A}" destId="{56769712-6298-49A1-868B-B8F8C1828BCB}" srcOrd="1" destOrd="0" presId="urn:microsoft.com/office/officeart/2005/8/layout/hierarchy1"/>
    <dgm:cxn modelId="{0F5B59E1-6055-4828-BDD1-3FF2B3A53A68}" type="presParOf" srcId="{531A3C2A-DB1B-45DA-BA3C-32DD37123DAE}" destId="{94F59384-5404-4CDD-9755-ADAB42B57D7F}" srcOrd="1" destOrd="0" presId="urn:microsoft.com/office/officeart/2005/8/layout/hierarchy1"/>
    <dgm:cxn modelId="{7398A140-003C-4D1B-9118-BDC0AECE51BB}" type="presParOf" srcId="{94F59384-5404-4CDD-9755-ADAB42B57D7F}" destId="{C1754245-F660-4E24-97CD-D154BC50EE85}" srcOrd="0" destOrd="0" presId="urn:microsoft.com/office/officeart/2005/8/layout/hierarchy1"/>
    <dgm:cxn modelId="{BB7F887C-692B-4C0F-9685-887CCF6EEDFC}" type="presParOf" srcId="{94F59384-5404-4CDD-9755-ADAB42B57D7F}" destId="{8270AFA9-A503-46CC-B96A-66A0CB46E1F6}" srcOrd="1" destOrd="0" presId="urn:microsoft.com/office/officeart/2005/8/layout/hierarchy1"/>
    <dgm:cxn modelId="{0B5CA8AD-5A38-4A01-B042-B4BF2B7FDAAE}" type="presParOf" srcId="{8270AFA9-A503-46CC-B96A-66A0CB46E1F6}" destId="{E0764F3F-8A9E-445D-BE43-7D00B3702817}" srcOrd="0" destOrd="0" presId="urn:microsoft.com/office/officeart/2005/8/layout/hierarchy1"/>
    <dgm:cxn modelId="{5909B83E-932C-4B93-9B5D-587FB1E26EED}" type="presParOf" srcId="{E0764F3F-8A9E-445D-BE43-7D00B3702817}" destId="{80BD080A-D4C1-423D-8AD9-84DC7AC859C8}" srcOrd="0" destOrd="0" presId="urn:microsoft.com/office/officeart/2005/8/layout/hierarchy1"/>
    <dgm:cxn modelId="{DAE62D1A-EC3F-456E-9D66-0C8543C38330}" type="presParOf" srcId="{E0764F3F-8A9E-445D-BE43-7D00B3702817}" destId="{6975B96E-B34B-44C7-8A6E-A2D043D836A3}" srcOrd="1" destOrd="0" presId="urn:microsoft.com/office/officeart/2005/8/layout/hierarchy1"/>
    <dgm:cxn modelId="{343979FB-208F-4F67-83AA-69FAB9FAFB09}" type="presParOf" srcId="{8270AFA9-A503-46CC-B96A-66A0CB46E1F6}" destId="{3FE26F66-E86F-429A-A57B-175B5C9B0A6C}" srcOrd="1" destOrd="0" presId="urn:microsoft.com/office/officeart/2005/8/layout/hierarchy1"/>
    <dgm:cxn modelId="{FB061A5D-B2FE-49D5-A553-39012598D269}" type="presParOf" srcId="{3FE26F66-E86F-429A-A57B-175B5C9B0A6C}" destId="{BC9C9E00-CB76-4AC4-B969-5E0E4D500C5C}" srcOrd="0" destOrd="0" presId="urn:microsoft.com/office/officeart/2005/8/layout/hierarchy1"/>
    <dgm:cxn modelId="{1BA58F43-655C-4E5D-9C08-BB61D123E503}" type="presParOf" srcId="{3FE26F66-E86F-429A-A57B-175B5C9B0A6C}" destId="{8A7FD640-3E33-4532-913B-C3200D5B72C9}" srcOrd="1" destOrd="0" presId="urn:microsoft.com/office/officeart/2005/8/layout/hierarchy1"/>
    <dgm:cxn modelId="{06E4B005-3083-430D-A155-030EF8A7620C}" type="presParOf" srcId="{8A7FD640-3E33-4532-913B-C3200D5B72C9}" destId="{39F2A527-83AD-428A-BC7F-054944B72F25}" srcOrd="0" destOrd="0" presId="urn:microsoft.com/office/officeart/2005/8/layout/hierarchy1"/>
    <dgm:cxn modelId="{8DD072DB-C536-4315-A0F6-F3006361D17A}" type="presParOf" srcId="{39F2A527-83AD-428A-BC7F-054944B72F25}" destId="{E3AA38F1-BD7C-4E59-9A27-D0DE601DC321}" srcOrd="0" destOrd="0" presId="urn:microsoft.com/office/officeart/2005/8/layout/hierarchy1"/>
    <dgm:cxn modelId="{32512579-DFB8-471A-B0FF-72C918DBC4B4}" type="presParOf" srcId="{39F2A527-83AD-428A-BC7F-054944B72F25}" destId="{ED2DC3B2-AE0A-47EA-B99A-AF298F6450ED}" srcOrd="1" destOrd="0" presId="urn:microsoft.com/office/officeart/2005/8/layout/hierarchy1"/>
    <dgm:cxn modelId="{4F73B06E-0135-4EA8-8C2D-2D28977A9671}" type="presParOf" srcId="{8A7FD640-3E33-4532-913B-C3200D5B72C9}" destId="{38BD293B-D126-4F75-BA59-E86C6AE69C85}" srcOrd="1" destOrd="0" presId="urn:microsoft.com/office/officeart/2005/8/layout/hierarchy1"/>
    <dgm:cxn modelId="{80D2A391-B27C-4C6D-8CBE-E5EBF9DAF0AA}" type="presParOf" srcId="{38BD293B-D126-4F75-BA59-E86C6AE69C85}" destId="{485FF8E4-47F1-40B9-BB02-842530C5B9C2}" srcOrd="0" destOrd="0" presId="urn:microsoft.com/office/officeart/2005/8/layout/hierarchy1"/>
    <dgm:cxn modelId="{E1778A88-7044-4F9C-B6A7-03C8D97211DC}" type="presParOf" srcId="{38BD293B-D126-4F75-BA59-E86C6AE69C85}" destId="{B91D6B4A-C412-4C0D-B6CE-AA75A315FC6E}" srcOrd="1" destOrd="0" presId="urn:microsoft.com/office/officeart/2005/8/layout/hierarchy1"/>
    <dgm:cxn modelId="{4C8848C4-A9D3-436A-BF96-1985D9EABB5E}" type="presParOf" srcId="{B91D6B4A-C412-4C0D-B6CE-AA75A315FC6E}" destId="{677DC71D-4E47-415F-AA54-709F99ED8856}" srcOrd="0" destOrd="0" presId="urn:microsoft.com/office/officeart/2005/8/layout/hierarchy1"/>
    <dgm:cxn modelId="{54480D6D-CBD9-468E-A69E-806B1249916D}" type="presParOf" srcId="{677DC71D-4E47-415F-AA54-709F99ED8856}" destId="{908C9417-085D-4C8B-A309-C833FD87B5FA}" srcOrd="0" destOrd="0" presId="urn:microsoft.com/office/officeart/2005/8/layout/hierarchy1"/>
    <dgm:cxn modelId="{2C98095D-9885-4282-A0D9-534CBFF2195B}" type="presParOf" srcId="{677DC71D-4E47-415F-AA54-709F99ED8856}" destId="{7252D1DD-3C3A-492C-85C3-C35700D5A87C}" srcOrd="1" destOrd="0" presId="urn:microsoft.com/office/officeart/2005/8/layout/hierarchy1"/>
    <dgm:cxn modelId="{6B4CD7E5-A8F8-42BC-A0CE-E971020FD2B6}" type="presParOf" srcId="{B91D6B4A-C412-4C0D-B6CE-AA75A315FC6E}" destId="{E31B069F-023B-4465-BD85-9E29487C36EF}" srcOrd="1" destOrd="0" presId="urn:microsoft.com/office/officeart/2005/8/layout/hierarchy1"/>
    <dgm:cxn modelId="{FAFC43C7-F473-47D3-8F35-D908217A4CD2}" type="presParOf" srcId="{38BD293B-D126-4F75-BA59-E86C6AE69C85}" destId="{1033ECE6-5F64-4F93-9C27-9480598C1C3E}" srcOrd="2" destOrd="0" presId="urn:microsoft.com/office/officeart/2005/8/layout/hierarchy1"/>
    <dgm:cxn modelId="{8C60F4DF-E2A8-4465-8DE2-5499C8831B22}" type="presParOf" srcId="{38BD293B-D126-4F75-BA59-E86C6AE69C85}" destId="{1E8DEFC2-E6DF-4D04-99B2-5DD517DDD66D}" srcOrd="3" destOrd="0" presId="urn:microsoft.com/office/officeart/2005/8/layout/hierarchy1"/>
    <dgm:cxn modelId="{EBFE4D0C-6D93-4077-84B1-1FAA995A8B4D}" type="presParOf" srcId="{1E8DEFC2-E6DF-4D04-99B2-5DD517DDD66D}" destId="{79966A4C-BAB0-4F44-881E-CE54115AF1F8}" srcOrd="0" destOrd="0" presId="urn:microsoft.com/office/officeart/2005/8/layout/hierarchy1"/>
    <dgm:cxn modelId="{540568CD-A74C-4607-BA0F-22EFAADFABBD}" type="presParOf" srcId="{79966A4C-BAB0-4F44-881E-CE54115AF1F8}" destId="{1FE58EDA-B75A-4BFC-AE18-751D390E9724}" srcOrd="0" destOrd="0" presId="urn:microsoft.com/office/officeart/2005/8/layout/hierarchy1"/>
    <dgm:cxn modelId="{327D6737-9313-4EA1-BB9F-D2B1799F067B}" type="presParOf" srcId="{79966A4C-BAB0-4F44-881E-CE54115AF1F8}" destId="{09C63199-9989-4E5F-ADF4-7D88DDBB8B03}" srcOrd="1" destOrd="0" presId="urn:microsoft.com/office/officeart/2005/8/layout/hierarchy1"/>
    <dgm:cxn modelId="{2383E0AC-E9FF-4A18-ACDD-27109DD210EE}" type="presParOf" srcId="{1E8DEFC2-E6DF-4D04-99B2-5DD517DDD66D}" destId="{F300A484-5CFF-4AA7-A43B-E7D685EB53F8}" srcOrd="1" destOrd="0" presId="urn:microsoft.com/office/officeart/2005/8/layout/hierarchy1"/>
    <dgm:cxn modelId="{C608E3A4-9D0F-49B4-AA2B-F01D6E107F68}" type="presParOf" srcId="{38BD293B-D126-4F75-BA59-E86C6AE69C85}" destId="{7270D8AB-94D4-45DC-87E8-345577BD5E3F}" srcOrd="4" destOrd="0" presId="urn:microsoft.com/office/officeart/2005/8/layout/hierarchy1"/>
    <dgm:cxn modelId="{1BAD6D47-F58E-4A7B-8EF7-B5156BD00556}" type="presParOf" srcId="{38BD293B-D126-4F75-BA59-E86C6AE69C85}" destId="{0EAA1870-8326-4867-B379-DDC65A46DC11}" srcOrd="5" destOrd="0" presId="urn:microsoft.com/office/officeart/2005/8/layout/hierarchy1"/>
    <dgm:cxn modelId="{343DA95A-A300-4045-856F-F8BB7221194F}" type="presParOf" srcId="{0EAA1870-8326-4867-B379-DDC65A46DC11}" destId="{6FE95EC5-1BD9-436D-8241-53AE6394A416}" srcOrd="0" destOrd="0" presId="urn:microsoft.com/office/officeart/2005/8/layout/hierarchy1"/>
    <dgm:cxn modelId="{185C652E-6787-46B0-8E59-F3C8E8247B15}" type="presParOf" srcId="{6FE95EC5-1BD9-436D-8241-53AE6394A416}" destId="{45BBAFB4-0804-45C3-BD1D-7993997CBD8E}" srcOrd="0" destOrd="0" presId="urn:microsoft.com/office/officeart/2005/8/layout/hierarchy1"/>
    <dgm:cxn modelId="{F26C7040-3607-43ED-9312-70AC34A5B1C5}" type="presParOf" srcId="{6FE95EC5-1BD9-436D-8241-53AE6394A416}" destId="{9831B569-17DD-4CFE-AD25-D1B5BBFB2EF4}" srcOrd="1" destOrd="0" presId="urn:microsoft.com/office/officeart/2005/8/layout/hierarchy1"/>
    <dgm:cxn modelId="{D90D60F3-92C4-4F76-B972-B99760CF94E4}" type="presParOf" srcId="{0EAA1870-8326-4867-B379-DDC65A46DC11}" destId="{A81708A8-87D3-454B-ACF9-D1657FA7A95A}" srcOrd="1" destOrd="0" presId="urn:microsoft.com/office/officeart/2005/8/layout/hierarchy1"/>
    <dgm:cxn modelId="{48F2AFEB-1D3A-4F14-AFA1-28B8887DD7D3}" type="presParOf" srcId="{38BD293B-D126-4F75-BA59-E86C6AE69C85}" destId="{57C0A877-E272-427D-B26F-92D5E539F656}" srcOrd="6" destOrd="0" presId="urn:microsoft.com/office/officeart/2005/8/layout/hierarchy1"/>
    <dgm:cxn modelId="{B222DB53-8237-4788-9538-EC6A73483BC1}" type="presParOf" srcId="{38BD293B-D126-4F75-BA59-E86C6AE69C85}" destId="{02EB9DB8-81CF-45D6-A0D2-41587E307225}" srcOrd="7" destOrd="0" presId="urn:microsoft.com/office/officeart/2005/8/layout/hierarchy1"/>
    <dgm:cxn modelId="{1B769824-67A3-4FEF-AFC4-F4DE886C1E89}" type="presParOf" srcId="{02EB9DB8-81CF-45D6-A0D2-41587E307225}" destId="{FCD69288-895B-4977-8B9F-61C6A0A49183}" srcOrd="0" destOrd="0" presId="urn:microsoft.com/office/officeart/2005/8/layout/hierarchy1"/>
    <dgm:cxn modelId="{EB216187-1A17-4634-B027-20D4FEBC1610}" type="presParOf" srcId="{FCD69288-895B-4977-8B9F-61C6A0A49183}" destId="{7B818861-DC38-4581-B1F7-20D7129AEFB5}" srcOrd="0" destOrd="0" presId="urn:microsoft.com/office/officeart/2005/8/layout/hierarchy1"/>
    <dgm:cxn modelId="{151B17FB-0D2D-4DB4-A5F9-D3A59314703E}" type="presParOf" srcId="{FCD69288-895B-4977-8B9F-61C6A0A49183}" destId="{C48E8276-FF48-4429-93D3-0CC77D0D2DDE}" srcOrd="1" destOrd="0" presId="urn:microsoft.com/office/officeart/2005/8/layout/hierarchy1"/>
    <dgm:cxn modelId="{1F8EFD83-74B3-4C8C-817F-FA98B18C6C06}" type="presParOf" srcId="{02EB9DB8-81CF-45D6-A0D2-41587E307225}" destId="{DDFC358C-F42D-4AC1-BCD5-B9C23DA5D334}" srcOrd="1" destOrd="0" presId="urn:microsoft.com/office/officeart/2005/8/layout/hierarchy1"/>
    <dgm:cxn modelId="{DE8BB008-39FA-4BDE-9644-FDBEFEF1CE37}" type="presParOf" srcId="{38BD293B-D126-4F75-BA59-E86C6AE69C85}" destId="{07983A44-8F48-4369-B95F-25040FFEE4D1}" srcOrd="8" destOrd="0" presId="urn:microsoft.com/office/officeart/2005/8/layout/hierarchy1"/>
    <dgm:cxn modelId="{CF3EF675-1B3D-4524-A127-C10559C7ED30}" type="presParOf" srcId="{38BD293B-D126-4F75-BA59-E86C6AE69C85}" destId="{F8D0A7A3-3338-44C4-9F4B-5C956AD4C20A}" srcOrd="9" destOrd="0" presId="urn:microsoft.com/office/officeart/2005/8/layout/hierarchy1"/>
    <dgm:cxn modelId="{156251F8-1C05-4305-AEE8-F0937E0B6A9F}" type="presParOf" srcId="{F8D0A7A3-3338-44C4-9F4B-5C956AD4C20A}" destId="{15174295-2A99-41CD-A4E3-B186552679BC}" srcOrd="0" destOrd="0" presId="urn:microsoft.com/office/officeart/2005/8/layout/hierarchy1"/>
    <dgm:cxn modelId="{E8B54645-DF07-4294-947A-B7F6490FFBE7}" type="presParOf" srcId="{15174295-2A99-41CD-A4E3-B186552679BC}" destId="{9BACE039-3181-49AE-BF4A-6E5024644BF4}" srcOrd="0" destOrd="0" presId="urn:microsoft.com/office/officeart/2005/8/layout/hierarchy1"/>
    <dgm:cxn modelId="{2DD0B7FA-4B46-4D2A-A805-728C9243DD36}" type="presParOf" srcId="{15174295-2A99-41CD-A4E3-B186552679BC}" destId="{DF8C3280-0911-4EC9-94B3-65C8E4C9CA83}" srcOrd="1" destOrd="0" presId="urn:microsoft.com/office/officeart/2005/8/layout/hierarchy1"/>
    <dgm:cxn modelId="{68BD353A-F835-4B70-9441-DAA384525A45}" type="presParOf" srcId="{F8D0A7A3-3338-44C4-9F4B-5C956AD4C20A}" destId="{15686EB2-465C-452D-98CE-CF61FF946218}" srcOrd="1" destOrd="0" presId="urn:microsoft.com/office/officeart/2005/8/layout/hierarchy1"/>
    <dgm:cxn modelId="{86C6D7F2-2E20-4A83-9973-18FC9A50EDBA}" type="presParOf" srcId="{38BD293B-D126-4F75-BA59-E86C6AE69C85}" destId="{942BB822-A488-4E60-B973-98C21032EE03}" srcOrd="10" destOrd="0" presId="urn:microsoft.com/office/officeart/2005/8/layout/hierarchy1"/>
    <dgm:cxn modelId="{AA736A87-8335-48C0-8901-6BE15D7A8BA5}" type="presParOf" srcId="{38BD293B-D126-4F75-BA59-E86C6AE69C85}" destId="{E25C9DBF-67A5-4F3C-8949-1742B497C401}" srcOrd="11" destOrd="0" presId="urn:microsoft.com/office/officeart/2005/8/layout/hierarchy1"/>
    <dgm:cxn modelId="{CEE3D019-78D6-4061-99A6-3E58E4772E0E}" type="presParOf" srcId="{E25C9DBF-67A5-4F3C-8949-1742B497C401}" destId="{862D3B94-9A69-4008-BE9D-F44B5F56C556}" srcOrd="0" destOrd="0" presId="urn:microsoft.com/office/officeart/2005/8/layout/hierarchy1"/>
    <dgm:cxn modelId="{BFB326C6-C013-4762-9BB9-B0DC4EA2FDFE}" type="presParOf" srcId="{862D3B94-9A69-4008-BE9D-F44B5F56C556}" destId="{06C4329C-D0A9-4750-A068-68A84B79EDB0}" srcOrd="0" destOrd="0" presId="urn:microsoft.com/office/officeart/2005/8/layout/hierarchy1"/>
    <dgm:cxn modelId="{7B00FF41-6AE4-4513-8C3F-3AFBAC01CE14}" type="presParOf" srcId="{862D3B94-9A69-4008-BE9D-F44B5F56C556}" destId="{C5964B34-A26B-4973-BBA8-86EFA9ABF1FF}" srcOrd="1" destOrd="0" presId="urn:microsoft.com/office/officeart/2005/8/layout/hierarchy1"/>
    <dgm:cxn modelId="{8F66088A-03EF-46E9-B617-E75CC61FA51C}" type="presParOf" srcId="{E25C9DBF-67A5-4F3C-8949-1742B497C401}" destId="{EB9CF525-C822-4007-A453-5F7C9AD21183}" srcOrd="1" destOrd="0" presId="urn:microsoft.com/office/officeart/2005/8/layout/hierarchy1"/>
    <dgm:cxn modelId="{11D46D96-7E41-469E-8ABC-58A08AD78CC3}" type="presParOf" srcId="{38BD293B-D126-4F75-BA59-E86C6AE69C85}" destId="{C85F8EF0-3FAE-4B96-879C-641B20ECC782}" srcOrd="12" destOrd="0" presId="urn:microsoft.com/office/officeart/2005/8/layout/hierarchy1"/>
    <dgm:cxn modelId="{A743BA2B-7C50-4C7B-A2C3-E903ADB35102}" type="presParOf" srcId="{38BD293B-D126-4F75-BA59-E86C6AE69C85}" destId="{F1658C2A-453F-417B-A718-CE1125A212AF}" srcOrd="13" destOrd="0" presId="urn:microsoft.com/office/officeart/2005/8/layout/hierarchy1"/>
    <dgm:cxn modelId="{DB228F16-1B6E-43FD-B04E-C9857F917DB6}" type="presParOf" srcId="{F1658C2A-453F-417B-A718-CE1125A212AF}" destId="{4FD4CECD-C376-4AE8-A498-19BA42F20ABF}" srcOrd="0" destOrd="0" presId="urn:microsoft.com/office/officeart/2005/8/layout/hierarchy1"/>
    <dgm:cxn modelId="{9B0FD8A2-0879-4FDA-B765-1741C2EF339A}" type="presParOf" srcId="{4FD4CECD-C376-4AE8-A498-19BA42F20ABF}" destId="{9F3CBFEB-FCC7-40DE-B1FA-247C7BBF00BB}" srcOrd="0" destOrd="0" presId="urn:microsoft.com/office/officeart/2005/8/layout/hierarchy1"/>
    <dgm:cxn modelId="{50020355-1004-411C-BB85-4E57757E10DD}" type="presParOf" srcId="{4FD4CECD-C376-4AE8-A498-19BA42F20ABF}" destId="{E2633279-C46B-4A50-B1DE-FE5F10FB2860}" srcOrd="1" destOrd="0" presId="urn:microsoft.com/office/officeart/2005/8/layout/hierarchy1"/>
    <dgm:cxn modelId="{56B51154-B1D3-4124-8D00-B8855422F38A}" type="presParOf" srcId="{F1658C2A-453F-417B-A718-CE1125A212AF}" destId="{69A09F15-42C0-4844-985F-D3EFA5967DFF}" srcOrd="1" destOrd="0" presId="urn:microsoft.com/office/officeart/2005/8/layout/hierarchy1"/>
    <dgm:cxn modelId="{F201F6BC-08A6-4AA1-99B4-3A0D24D76CA1}" type="presParOf" srcId="{38BD293B-D126-4F75-BA59-E86C6AE69C85}" destId="{70CAB666-BC8A-4030-B498-A1D25CBC47DF}" srcOrd="14" destOrd="0" presId="urn:microsoft.com/office/officeart/2005/8/layout/hierarchy1"/>
    <dgm:cxn modelId="{DAECB330-A22A-466B-AF42-1E9251553FDE}" type="presParOf" srcId="{38BD293B-D126-4F75-BA59-E86C6AE69C85}" destId="{4338E021-2FE8-4749-B9E6-3E9768378433}" srcOrd="15" destOrd="0" presId="urn:microsoft.com/office/officeart/2005/8/layout/hierarchy1"/>
    <dgm:cxn modelId="{20B9A113-38BB-46E5-B191-7ACCDD683E21}" type="presParOf" srcId="{4338E021-2FE8-4749-B9E6-3E9768378433}" destId="{B77EFBE7-503B-4D60-A6A9-CBEEC980B968}" srcOrd="0" destOrd="0" presId="urn:microsoft.com/office/officeart/2005/8/layout/hierarchy1"/>
    <dgm:cxn modelId="{9DC8C11A-EF05-4111-9B83-E75410044765}" type="presParOf" srcId="{B77EFBE7-503B-4D60-A6A9-CBEEC980B968}" destId="{FF42BB01-FE3A-48FE-A418-992E5935E8F4}" srcOrd="0" destOrd="0" presId="urn:microsoft.com/office/officeart/2005/8/layout/hierarchy1"/>
    <dgm:cxn modelId="{02F885B5-7D83-47B5-BCE2-430EB088788C}" type="presParOf" srcId="{B77EFBE7-503B-4D60-A6A9-CBEEC980B968}" destId="{504B5BA3-C287-47A9-B959-29373CD21C25}" srcOrd="1" destOrd="0" presId="urn:microsoft.com/office/officeart/2005/8/layout/hierarchy1"/>
    <dgm:cxn modelId="{6466A57F-172B-4190-81BC-E2020A3F9D0E}" type="presParOf" srcId="{4338E021-2FE8-4749-B9E6-3E9768378433}" destId="{00CCC0F9-EDD6-4DBB-82EC-780476098A1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97AF8-93FC-4220-BB2C-722204144608}">
      <dsp:nvSpPr>
        <dsp:cNvPr id="0" name=""/>
        <dsp:cNvSpPr/>
      </dsp:nvSpPr>
      <dsp:spPr>
        <a:xfrm>
          <a:off x="4876065" y="1097071"/>
          <a:ext cx="4362921" cy="296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139"/>
              </a:lnTo>
              <a:lnTo>
                <a:pt x="4362921" y="202139"/>
              </a:lnTo>
              <a:lnTo>
                <a:pt x="4362921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B4375A-5AC3-41CE-B178-D265D1B93D38}">
      <dsp:nvSpPr>
        <dsp:cNvPr id="0" name=""/>
        <dsp:cNvSpPr/>
      </dsp:nvSpPr>
      <dsp:spPr>
        <a:xfrm>
          <a:off x="4876065" y="1097071"/>
          <a:ext cx="3116372" cy="296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139"/>
              </a:lnTo>
              <a:lnTo>
                <a:pt x="3116372" y="202139"/>
              </a:lnTo>
              <a:lnTo>
                <a:pt x="3116372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9D4B01-25EE-4AF6-A6C2-0C1941EB21EF}">
      <dsp:nvSpPr>
        <dsp:cNvPr id="0" name=""/>
        <dsp:cNvSpPr/>
      </dsp:nvSpPr>
      <dsp:spPr>
        <a:xfrm>
          <a:off x="4876065" y="1097071"/>
          <a:ext cx="1869823" cy="296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139"/>
              </a:lnTo>
              <a:lnTo>
                <a:pt x="1869823" y="202139"/>
              </a:lnTo>
              <a:lnTo>
                <a:pt x="1869823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A91918-772E-4018-BD37-E96B5DDF5D0E}">
      <dsp:nvSpPr>
        <dsp:cNvPr id="0" name=""/>
        <dsp:cNvSpPr/>
      </dsp:nvSpPr>
      <dsp:spPr>
        <a:xfrm>
          <a:off x="4876065" y="1097071"/>
          <a:ext cx="623274" cy="296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139"/>
              </a:lnTo>
              <a:lnTo>
                <a:pt x="623274" y="202139"/>
              </a:lnTo>
              <a:lnTo>
                <a:pt x="623274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37C590-CAE0-46AD-BC8B-F5AE28950336}">
      <dsp:nvSpPr>
        <dsp:cNvPr id="0" name=""/>
        <dsp:cNvSpPr/>
      </dsp:nvSpPr>
      <dsp:spPr>
        <a:xfrm>
          <a:off x="4252790" y="1097071"/>
          <a:ext cx="623274" cy="296622"/>
        </a:xfrm>
        <a:custGeom>
          <a:avLst/>
          <a:gdLst/>
          <a:ahLst/>
          <a:cxnLst/>
          <a:rect l="0" t="0" r="0" b="0"/>
          <a:pathLst>
            <a:path>
              <a:moveTo>
                <a:pt x="623274" y="0"/>
              </a:moveTo>
              <a:lnTo>
                <a:pt x="623274" y="202139"/>
              </a:lnTo>
              <a:lnTo>
                <a:pt x="0" y="202139"/>
              </a:lnTo>
              <a:lnTo>
                <a:pt x="0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A6F804-8D45-4307-8BBC-590CC6BA6A30}">
      <dsp:nvSpPr>
        <dsp:cNvPr id="0" name=""/>
        <dsp:cNvSpPr/>
      </dsp:nvSpPr>
      <dsp:spPr>
        <a:xfrm>
          <a:off x="3006241" y="1097071"/>
          <a:ext cx="1869823" cy="296622"/>
        </a:xfrm>
        <a:custGeom>
          <a:avLst/>
          <a:gdLst/>
          <a:ahLst/>
          <a:cxnLst/>
          <a:rect l="0" t="0" r="0" b="0"/>
          <a:pathLst>
            <a:path>
              <a:moveTo>
                <a:pt x="1869823" y="0"/>
              </a:moveTo>
              <a:lnTo>
                <a:pt x="1869823" y="202139"/>
              </a:lnTo>
              <a:lnTo>
                <a:pt x="0" y="202139"/>
              </a:lnTo>
              <a:lnTo>
                <a:pt x="0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434F02-7B35-43D6-B5FD-0362C54938BA}">
      <dsp:nvSpPr>
        <dsp:cNvPr id="0" name=""/>
        <dsp:cNvSpPr/>
      </dsp:nvSpPr>
      <dsp:spPr>
        <a:xfrm>
          <a:off x="1759692" y="1097071"/>
          <a:ext cx="3116372" cy="296622"/>
        </a:xfrm>
        <a:custGeom>
          <a:avLst/>
          <a:gdLst/>
          <a:ahLst/>
          <a:cxnLst/>
          <a:rect l="0" t="0" r="0" b="0"/>
          <a:pathLst>
            <a:path>
              <a:moveTo>
                <a:pt x="3116372" y="0"/>
              </a:moveTo>
              <a:lnTo>
                <a:pt x="3116372" y="202139"/>
              </a:lnTo>
              <a:lnTo>
                <a:pt x="0" y="202139"/>
              </a:lnTo>
              <a:lnTo>
                <a:pt x="0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85B523-C962-478B-9221-069AD3835B4A}">
      <dsp:nvSpPr>
        <dsp:cNvPr id="0" name=""/>
        <dsp:cNvSpPr/>
      </dsp:nvSpPr>
      <dsp:spPr>
        <a:xfrm>
          <a:off x="513143" y="1097071"/>
          <a:ext cx="4362921" cy="296622"/>
        </a:xfrm>
        <a:custGeom>
          <a:avLst/>
          <a:gdLst/>
          <a:ahLst/>
          <a:cxnLst/>
          <a:rect l="0" t="0" r="0" b="0"/>
          <a:pathLst>
            <a:path>
              <a:moveTo>
                <a:pt x="4362921" y="0"/>
              </a:moveTo>
              <a:lnTo>
                <a:pt x="4362921" y="202139"/>
              </a:lnTo>
              <a:lnTo>
                <a:pt x="0" y="202139"/>
              </a:lnTo>
              <a:lnTo>
                <a:pt x="0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793276-DBCD-4200-98E5-C7EE7CD710EB}">
      <dsp:nvSpPr>
        <dsp:cNvPr id="0" name=""/>
        <dsp:cNvSpPr/>
      </dsp:nvSpPr>
      <dsp:spPr>
        <a:xfrm>
          <a:off x="4366113" y="449432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4D1BBB-76D7-4EB3-A72C-E2E7FD06B6D7}">
      <dsp:nvSpPr>
        <dsp:cNvPr id="0" name=""/>
        <dsp:cNvSpPr/>
      </dsp:nvSpPr>
      <dsp:spPr>
        <a:xfrm>
          <a:off x="4479435" y="557088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/>
            <a:t>SCI</a:t>
          </a:r>
        </a:p>
      </dsp:txBody>
      <dsp:txXfrm>
        <a:off x="4498404" y="576057"/>
        <a:ext cx="981965" cy="609700"/>
      </dsp:txXfrm>
    </dsp:sp>
    <dsp:sp modelId="{1F2235E3-FCC0-49EA-82A0-C60FA3499770}">
      <dsp:nvSpPr>
        <dsp:cNvPr id="0" name=""/>
        <dsp:cNvSpPr/>
      </dsp:nvSpPr>
      <dsp:spPr>
        <a:xfrm>
          <a:off x="3191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78E9F6-F3D5-4D62-896F-9FA01A1076DB}">
      <dsp:nvSpPr>
        <dsp:cNvPr id="0" name=""/>
        <dsp:cNvSpPr/>
      </dsp:nvSpPr>
      <dsp:spPr>
        <a:xfrm>
          <a:off x="116513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2072</a:t>
          </a:r>
        </a:p>
      </dsp:txBody>
      <dsp:txXfrm>
        <a:off x="135482" y="1520318"/>
        <a:ext cx="981965" cy="609700"/>
      </dsp:txXfrm>
    </dsp:sp>
    <dsp:sp modelId="{779A5F6C-2937-433C-B1F1-68E995720D3C}">
      <dsp:nvSpPr>
        <dsp:cNvPr id="0" name=""/>
        <dsp:cNvSpPr/>
      </dsp:nvSpPr>
      <dsp:spPr>
        <a:xfrm>
          <a:off x="1249740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2ABB47-FBE9-4020-900E-2B5290F3B2FC}">
      <dsp:nvSpPr>
        <dsp:cNvPr id="0" name=""/>
        <dsp:cNvSpPr/>
      </dsp:nvSpPr>
      <dsp:spPr>
        <a:xfrm>
          <a:off x="1363063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ASL</a:t>
          </a:r>
        </a:p>
      </dsp:txBody>
      <dsp:txXfrm>
        <a:off x="1382032" y="1520318"/>
        <a:ext cx="981965" cy="609700"/>
      </dsp:txXfrm>
    </dsp:sp>
    <dsp:sp modelId="{7B502546-6CBC-415E-8B3C-BE70DCA77DE7}">
      <dsp:nvSpPr>
        <dsp:cNvPr id="0" name=""/>
        <dsp:cNvSpPr/>
      </dsp:nvSpPr>
      <dsp:spPr>
        <a:xfrm>
          <a:off x="2496289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3BA69E-C9E2-455A-BB01-BF4134F377A5}">
      <dsp:nvSpPr>
        <dsp:cNvPr id="0" name=""/>
        <dsp:cNvSpPr/>
      </dsp:nvSpPr>
      <dsp:spPr>
        <a:xfrm>
          <a:off x="2609612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Assemblées Générales</a:t>
          </a:r>
        </a:p>
      </dsp:txBody>
      <dsp:txXfrm>
        <a:off x="2628581" y="1520318"/>
        <a:ext cx="981965" cy="609700"/>
      </dsp:txXfrm>
    </dsp:sp>
    <dsp:sp modelId="{DC5CC536-4E2A-404E-990C-2F61D0269D7F}">
      <dsp:nvSpPr>
        <dsp:cNvPr id="0" name=""/>
        <dsp:cNvSpPr/>
      </dsp:nvSpPr>
      <dsp:spPr>
        <a:xfrm>
          <a:off x="3742838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A1027C-DA69-41F6-9321-B57D4C967837}">
      <dsp:nvSpPr>
        <dsp:cNvPr id="0" name=""/>
        <dsp:cNvSpPr/>
      </dsp:nvSpPr>
      <dsp:spPr>
        <a:xfrm>
          <a:off x="3856161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Assurance</a:t>
          </a:r>
        </a:p>
      </dsp:txBody>
      <dsp:txXfrm>
        <a:off x="3875130" y="1520318"/>
        <a:ext cx="981965" cy="609700"/>
      </dsp:txXfrm>
    </dsp:sp>
    <dsp:sp modelId="{E3011651-DEFD-45BB-8923-30D95902D55F}">
      <dsp:nvSpPr>
        <dsp:cNvPr id="0" name=""/>
        <dsp:cNvSpPr/>
      </dsp:nvSpPr>
      <dsp:spPr>
        <a:xfrm>
          <a:off x="4989387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D2859A-4D6E-47C5-BE5F-7863752D5950}">
      <dsp:nvSpPr>
        <dsp:cNvPr id="0" name=""/>
        <dsp:cNvSpPr/>
      </dsp:nvSpPr>
      <dsp:spPr>
        <a:xfrm>
          <a:off x="5102710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Bail – Avenant</a:t>
          </a:r>
        </a:p>
      </dsp:txBody>
      <dsp:txXfrm>
        <a:off x="5121679" y="1520318"/>
        <a:ext cx="981965" cy="609700"/>
      </dsp:txXfrm>
    </dsp:sp>
    <dsp:sp modelId="{4199C7B2-F5E4-48A5-B81C-932664F21A74}">
      <dsp:nvSpPr>
        <dsp:cNvPr id="0" name=""/>
        <dsp:cNvSpPr/>
      </dsp:nvSpPr>
      <dsp:spPr>
        <a:xfrm>
          <a:off x="6235936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478D0A-F9A8-4A01-860A-5EA6A3BE692A}">
      <dsp:nvSpPr>
        <dsp:cNvPr id="0" name=""/>
        <dsp:cNvSpPr/>
      </dsp:nvSpPr>
      <dsp:spPr>
        <a:xfrm>
          <a:off x="6349259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Banques</a:t>
          </a:r>
        </a:p>
      </dsp:txBody>
      <dsp:txXfrm>
        <a:off x="6368228" y="1520318"/>
        <a:ext cx="981965" cy="609700"/>
      </dsp:txXfrm>
    </dsp:sp>
    <dsp:sp modelId="{FFF2C06F-2CFC-462C-AD8D-B1C65C5DF6D2}">
      <dsp:nvSpPr>
        <dsp:cNvPr id="0" name=""/>
        <dsp:cNvSpPr/>
      </dsp:nvSpPr>
      <dsp:spPr>
        <a:xfrm>
          <a:off x="7482486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929DCB-7FB7-4DC9-8690-569ED266960A}">
      <dsp:nvSpPr>
        <dsp:cNvPr id="0" name=""/>
        <dsp:cNvSpPr/>
      </dsp:nvSpPr>
      <dsp:spPr>
        <a:xfrm>
          <a:off x="7595808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CFE</a:t>
          </a:r>
        </a:p>
      </dsp:txBody>
      <dsp:txXfrm>
        <a:off x="7614777" y="1520318"/>
        <a:ext cx="981965" cy="609700"/>
      </dsp:txXfrm>
    </dsp:sp>
    <dsp:sp modelId="{E95A4BD2-0005-45D1-B45A-D62DE221B361}">
      <dsp:nvSpPr>
        <dsp:cNvPr id="0" name=""/>
        <dsp:cNvSpPr/>
      </dsp:nvSpPr>
      <dsp:spPr>
        <a:xfrm>
          <a:off x="8729035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C223B3-3322-49FB-B981-FC147B8FF5E3}">
      <dsp:nvSpPr>
        <dsp:cNvPr id="0" name=""/>
        <dsp:cNvSpPr/>
      </dsp:nvSpPr>
      <dsp:spPr>
        <a:xfrm>
          <a:off x="8842357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/>
            <a:t>Compte récapitulatif de gestion</a:t>
          </a:r>
        </a:p>
      </dsp:txBody>
      <dsp:txXfrm>
        <a:off x="8861326" y="1520318"/>
        <a:ext cx="981965" cy="6097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741A37-8AAF-434C-B5B4-E56E3E6B0B6E}">
      <dsp:nvSpPr>
        <dsp:cNvPr id="0" name=""/>
        <dsp:cNvSpPr/>
      </dsp:nvSpPr>
      <dsp:spPr>
        <a:xfrm>
          <a:off x="4876065" y="1097071"/>
          <a:ext cx="4362921" cy="296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139"/>
              </a:lnTo>
              <a:lnTo>
                <a:pt x="4362921" y="202139"/>
              </a:lnTo>
              <a:lnTo>
                <a:pt x="4362921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4FEBE5-CE81-4DEE-B860-49503B484D74}">
      <dsp:nvSpPr>
        <dsp:cNvPr id="0" name=""/>
        <dsp:cNvSpPr/>
      </dsp:nvSpPr>
      <dsp:spPr>
        <a:xfrm>
          <a:off x="4876065" y="1097071"/>
          <a:ext cx="3116372" cy="296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139"/>
              </a:lnTo>
              <a:lnTo>
                <a:pt x="3116372" y="202139"/>
              </a:lnTo>
              <a:lnTo>
                <a:pt x="3116372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FA0321-FD49-4D16-A520-D084D1779F43}">
      <dsp:nvSpPr>
        <dsp:cNvPr id="0" name=""/>
        <dsp:cNvSpPr/>
      </dsp:nvSpPr>
      <dsp:spPr>
        <a:xfrm>
          <a:off x="4876065" y="1097071"/>
          <a:ext cx="1869823" cy="296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139"/>
              </a:lnTo>
              <a:lnTo>
                <a:pt x="1869823" y="202139"/>
              </a:lnTo>
              <a:lnTo>
                <a:pt x="1869823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995109-E3EC-4DB1-A037-1609DB8A5C7F}">
      <dsp:nvSpPr>
        <dsp:cNvPr id="0" name=""/>
        <dsp:cNvSpPr/>
      </dsp:nvSpPr>
      <dsp:spPr>
        <a:xfrm>
          <a:off x="4876065" y="1097071"/>
          <a:ext cx="623274" cy="296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139"/>
              </a:lnTo>
              <a:lnTo>
                <a:pt x="623274" y="202139"/>
              </a:lnTo>
              <a:lnTo>
                <a:pt x="623274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CE0084-51F9-4FCC-9056-5E57A4B56B22}">
      <dsp:nvSpPr>
        <dsp:cNvPr id="0" name=""/>
        <dsp:cNvSpPr/>
      </dsp:nvSpPr>
      <dsp:spPr>
        <a:xfrm>
          <a:off x="4252790" y="1097071"/>
          <a:ext cx="623274" cy="296622"/>
        </a:xfrm>
        <a:custGeom>
          <a:avLst/>
          <a:gdLst/>
          <a:ahLst/>
          <a:cxnLst/>
          <a:rect l="0" t="0" r="0" b="0"/>
          <a:pathLst>
            <a:path>
              <a:moveTo>
                <a:pt x="623274" y="0"/>
              </a:moveTo>
              <a:lnTo>
                <a:pt x="623274" y="202139"/>
              </a:lnTo>
              <a:lnTo>
                <a:pt x="0" y="202139"/>
              </a:lnTo>
              <a:lnTo>
                <a:pt x="0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7EE445-383D-4500-91F6-A958E996D709}">
      <dsp:nvSpPr>
        <dsp:cNvPr id="0" name=""/>
        <dsp:cNvSpPr/>
      </dsp:nvSpPr>
      <dsp:spPr>
        <a:xfrm>
          <a:off x="3006241" y="1097071"/>
          <a:ext cx="1869823" cy="296622"/>
        </a:xfrm>
        <a:custGeom>
          <a:avLst/>
          <a:gdLst/>
          <a:ahLst/>
          <a:cxnLst/>
          <a:rect l="0" t="0" r="0" b="0"/>
          <a:pathLst>
            <a:path>
              <a:moveTo>
                <a:pt x="1869823" y="0"/>
              </a:moveTo>
              <a:lnTo>
                <a:pt x="1869823" y="202139"/>
              </a:lnTo>
              <a:lnTo>
                <a:pt x="0" y="202139"/>
              </a:lnTo>
              <a:lnTo>
                <a:pt x="0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67DC1F-EEDA-403F-890E-E238A7766B54}">
      <dsp:nvSpPr>
        <dsp:cNvPr id="0" name=""/>
        <dsp:cNvSpPr/>
      </dsp:nvSpPr>
      <dsp:spPr>
        <a:xfrm>
          <a:off x="1759692" y="1097071"/>
          <a:ext cx="3116372" cy="296622"/>
        </a:xfrm>
        <a:custGeom>
          <a:avLst/>
          <a:gdLst/>
          <a:ahLst/>
          <a:cxnLst/>
          <a:rect l="0" t="0" r="0" b="0"/>
          <a:pathLst>
            <a:path>
              <a:moveTo>
                <a:pt x="3116372" y="0"/>
              </a:moveTo>
              <a:lnTo>
                <a:pt x="3116372" y="202139"/>
              </a:lnTo>
              <a:lnTo>
                <a:pt x="0" y="202139"/>
              </a:lnTo>
              <a:lnTo>
                <a:pt x="0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27F44-9BBB-4133-841F-B672EE6FC8D4}">
      <dsp:nvSpPr>
        <dsp:cNvPr id="0" name=""/>
        <dsp:cNvSpPr/>
      </dsp:nvSpPr>
      <dsp:spPr>
        <a:xfrm>
          <a:off x="513143" y="1097071"/>
          <a:ext cx="4362921" cy="296622"/>
        </a:xfrm>
        <a:custGeom>
          <a:avLst/>
          <a:gdLst/>
          <a:ahLst/>
          <a:cxnLst/>
          <a:rect l="0" t="0" r="0" b="0"/>
          <a:pathLst>
            <a:path>
              <a:moveTo>
                <a:pt x="4362921" y="0"/>
              </a:moveTo>
              <a:lnTo>
                <a:pt x="4362921" y="202139"/>
              </a:lnTo>
              <a:lnTo>
                <a:pt x="0" y="202139"/>
              </a:lnTo>
              <a:lnTo>
                <a:pt x="0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793276-DBCD-4200-98E5-C7EE7CD710EB}">
      <dsp:nvSpPr>
        <dsp:cNvPr id="0" name=""/>
        <dsp:cNvSpPr/>
      </dsp:nvSpPr>
      <dsp:spPr>
        <a:xfrm>
          <a:off x="4366113" y="449432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4D1BBB-76D7-4EB3-A72C-E2E7FD06B6D7}">
      <dsp:nvSpPr>
        <dsp:cNvPr id="0" name=""/>
        <dsp:cNvSpPr/>
      </dsp:nvSpPr>
      <dsp:spPr>
        <a:xfrm>
          <a:off x="4479435" y="557088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/>
            <a:t>SCI</a:t>
          </a:r>
        </a:p>
      </dsp:txBody>
      <dsp:txXfrm>
        <a:off x="4498404" y="576057"/>
        <a:ext cx="981965" cy="609700"/>
      </dsp:txXfrm>
    </dsp:sp>
    <dsp:sp modelId="{4E672868-11D1-420D-8642-9E1E194D8F63}">
      <dsp:nvSpPr>
        <dsp:cNvPr id="0" name=""/>
        <dsp:cNvSpPr/>
      </dsp:nvSpPr>
      <dsp:spPr>
        <a:xfrm>
          <a:off x="3191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72E7D8-33C3-4765-9E9A-E5AE022F02FC}">
      <dsp:nvSpPr>
        <dsp:cNvPr id="0" name=""/>
        <dsp:cNvSpPr/>
      </dsp:nvSpPr>
      <dsp:spPr>
        <a:xfrm>
          <a:off x="116513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COUVE-DUMEZ</a:t>
          </a:r>
        </a:p>
      </dsp:txBody>
      <dsp:txXfrm>
        <a:off x="135482" y="1520318"/>
        <a:ext cx="981965" cy="609700"/>
      </dsp:txXfrm>
    </dsp:sp>
    <dsp:sp modelId="{CB8859EC-62ED-4617-8E1D-8DA18AB87E80}">
      <dsp:nvSpPr>
        <dsp:cNvPr id="0" name=""/>
        <dsp:cNvSpPr/>
      </dsp:nvSpPr>
      <dsp:spPr>
        <a:xfrm>
          <a:off x="1249740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E90989-EB92-4CA0-B5AF-2FEC8CC9B46C}">
      <dsp:nvSpPr>
        <dsp:cNvPr id="0" name=""/>
        <dsp:cNvSpPr/>
      </dsp:nvSpPr>
      <dsp:spPr>
        <a:xfrm>
          <a:off x="1363063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Démembrement</a:t>
          </a:r>
        </a:p>
      </dsp:txBody>
      <dsp:txXfrm>
        <a:off x="1382032" y="1520318"/>
        <a:ext cx="981965" cy="609700"/>
      </dsp:txXfrm>
    </dsp:sp>
    <dsp:sp modelId="{A74F4FA8-CFD2-4102-9376-6B52FE20EBC9}">
      <dsp:nvSpPr>
        <dsp:cNvPr id="0" name=""/>
        <dsp:cNvSpPr/>
      </dsp:nvSpPr>
      <dsp:spPr>
        <a:xfrm>
          <a:off x="2496289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56DD7-96B0-4F6F-A761-AD2DDA05546A}">
      <dsp:nvSpPr>
        <dsp:cNvPr id="0" name=""/>
        <dsp:cNvSpPr/>
      </dsp:nvSpPr>
      <dsp:spPr>
        <a:xfrm>
          <a:off x="2609612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Dépôts de Garantie</a:t>
          </a:r>
        </a:p>
      </dsp:txBody>
      <dsp:txXfrm>
        <a:off x="2628581" y="1520318"/>
        <a:ext cx="981965" cy="609700"/>
      </dsp:txXfrm>
    </dsp:sp>
    <dsp:sp modelId="{B98377DF-2DC4-4E3C-84E7-68144ADBF1A1}">
      <dsp:nvSpPr>
        <dsp:cNvPr id="0" name=""/>
        <dsp:cNvSpPr/>
      </dsp:nvSpPr>
      <dsp:spPr>
        <a:xfrm>
          <a:off x="3742838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C01D85-1B70-47A0-8DC8-F7A78271C146}">
      <dsp:nvSpPr>
        <dsp:cNvPr id="0" name=""/>
        <dsp:cNvSpPr/>
      </dsp:nvSpPr>
      <dsp:spPr>
        <a:xfrm>
          <a:off x="3856161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DGL</a:t>
          </a:r>
        </a:p>
      </dsp:txBody>
      <dsp:txXfrm>
        <a:off x="3875130" y="1520318"/>
        <a:ext cx="981965" cy="609700"/>
      </dsp:txXfrm>
    </dsp:sp>
    <dsp:sp modelId="{6B74DC88-92C7-46CF-8C6D-0A709F611A56}">
      <dsp:nvSpPr>
        <dsp:cNvPr id="0" name=""/>
        <dsp:cNvSpPr/>
      </dsp:nvSpPr>
      <dsp:spPr>
        <a:xfrm>
          <a:off x="4989387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DC5274-B87F-4686-8D7D-2380A036592B}">
      <dsp:nvSpPr>
        <dsp:cNvPr id="0" name=""/>
        <dsp:cNvSpPr/>
      </dsp:nvSpPr>
      <dsp:spPr>
        <a:xfrm>
          <a:off x="5102710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 err="1"/>
            <a:t>Dosclasseur</a:t>
          </a:r>
          <a:endParaRPr lang="fr-FR" sz="1000" kern="1200" dirty="0"/>
        </a:p>
      </dsp:txBody>
      <dsp:txXfrm>
        <a:off x="5121679" y="1520318"/>
        <a:ext cx="981965" cy="609700"/>
      </dsp:txXfrm>
    </dsp:sp>
    <dsp:sp modelId="{252A9D18-6021-4834-B1D0-264842921279}">
      <dsp:nvSpPr>
        <dsp:cNvPr id="0" name=""/>
        <dsp:cNvSpPr/>
      </dsp:nvSpPr>
      <dsp:spPr>
        <a:xfrm>
          <a:off x="6235936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C815A9-2CC3-4354-90BE-A4A2623A84A3}">
      <dsp:nvSpPr>
        <dsp:cNvPr id="0" name=""/>
        <dsp:cNvSpPr/>
      </dsp:nvSpPr>
      <dsp:spPr>
        <a:xfrm>
          <a:off x="6349259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EDF</a:t>
          </a:r>
        </a:p>
      </dsp:txBody>
      <dsp:txXfrm>
        <a:off x="6368228" y="1520318"/>
        <a:ext cx="981965" cy="609700"/>
      </dsp:txXfrm>
    </dsp:sp>
    <dsp:sp modelId="{3635F1BA-D4B3-44A7-9439-9E085EDFF849}">
      <dsp:nvSpPr>
        <dsp:cNvPr id="0" name=""/>
        <dsp:cNvSpPr/>
      </dsp:nvSpPr>
      <dsp:spPr>
        <a:xfrm>
          <a:off x="7482486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76E55C-6CFF-4F2F-AB9A-66EE3DAC0F97}">
      <dsp:nvSpPr>
        <dsp:cNvPr id="0" name=""/>
        <dsp:cNvSpPr/>
      </dsp:nvSpPr>
      <dsp:spPr>
        <a:xfrm>
          <a:off x="7595808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ET IFI SCI</a:t>
          </a:r>
        </a:p>
      </dsp:txBody>
      <dsp:txXfrm>
        <a:off x="7614777" y="1520318"/>
        <a:ext cx="981965" cy="609700"/>
      </dsp:txXfrm>
    </dsp:sp>
    <dsp:sp modelId="{A6437411-79FC-4D02-9FF6-07437BF7A1C4}">
      <dsp:nvSpPr>
        <dsp:cNvPr id="0" name=""/>
        <dsp:cNvSpPr/>
      </dsp:nvSpPr>
      <dsp:spPr>
        <a:xfrm>
          <a:off x="8729035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41F6E-63EC-4AFC-AC79-B99A23E331FC}">
      <dsp:nvSpPr>
        <dsp:cNvPr id="0" name=""/>
        <dsp:cNvSpPr/>
      </dsp:nvSpPr>
      <dsp:spPr>
        <a:xfrm>
          <a:off x="8842357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kern="1200" dirty="0"/>
            <a:t>Expertise Immobilière</a:t>
          </a:r>
        </a:p>
      </dsp:txBody>
      <dsp:txXfrm>
        <a:off x="8861326" y="1520318"/>
        <a:ext cx="981965" cy="6097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741A37-8AAF-434C-B5B4-E56E3E6B0B6E}">
      <dsp:nvSpPr>
        <dsp:cNvPr id="0" name=""/>
        <dsp:cNvSpPr/>
      </dsp:nvSpPr>
      <dsp:spPr>
        <a:xfrm>
          <a:off x="4876065" y="1097071"/>
          <a:ext cx="4362921" cy="296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139"/>
              </a:lnTo>
              <a:lnTo>
                <a:pt x="4362921" y="202139"/>
              </a:lnTo>
              <a:lnTo>
                <a:pt x="4362921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4FEBE5-CE81-4DEE-B860-49503B484D74}">
      <dsp:nvSpPr>
        <dsp:cNvPr id="0" name=""/>
        <dsp:cNvSpPr/>
      </dsp:nvSpPr>
      <dsp:spPr>
        <a:xfrm>
          <a:off x="4876065" y="1097071"/>
          <a:ext cx="3116372" cy="296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139"/>
              </a:lnTo>
              <a:lnTo>
                <a:pt x="3116372" y="202139"/>
              </a:lnTo>
              <a:lnTo>
                <a:pt x="3116372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FA0321-FD49-4D16-A520-D084D1779F43}">
      <dsp:nvSpPr>
        <dsp:cNvPr id="0" name=""/>
        <dsp:cNvSpPr/>
      </dsp:nvSpPr>
      <dsp:spPr>
        <a:xfrm>
          <a:off x="4876065" y="1097071"/>
          <a:ext cx="1869823" cy="296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139"/>
              </a:lnTo>
              <a:lnTo>
                <a:pt x="1869823" y="202139"/>
              </a:lnTo>
              <a:lnTo>
                <a:pt x="1869823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F8704-3548-48E8-8839-8E52CAF413B3}">
      <dsp:nvSpPr>
        <dsp:cNvPr id="0" name=""/>
        <dsp:cNvSpPr/>
      </dsp:nvSpPr>
      <dsp:spPr>
        <a:xfrm>
          <a:off x="4876065" y="1097071"/>
          <a:ext cx="623274" cy="296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139"/>
              </a:lnTo>
              <a:lnTo>
                <a:pt x="623274" y="202139"/>
              </a:lnTo>
              <a:lnTo>
                <a:pt x="623274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995109-E3EC-4DB1-A037-1609DB8A5C7F}">
      <dsp:nvSpPr>
        <dsp:cNvPr id="0" name=""/>
        <dsp:cNvSpPr/>
      </dsp:nvSpPr>
      <dsp:spPr>
        <a:xfrm>
          <a:off x="4252790" y="1097071"/>
          <a:ext cx="623274" cy="296622"/>
        </a:xfrm>
        <a:custGeom>
          <a:avLst/>
          <a:gdLst/>
          <a:ahLst/>
          <a:cxnLst/>
          <a:rect l="0" t="0" r="0" b="0"/>
          <a:pathLst>
            <a:path>
              <a:moveTo>
                <a:pt x="623274" y="0"/>
              </a:moveTo>
              <a:lnTo>
                <a:pt x="623274" y="202139"/>
              </a:lnTo>
              <a:lnTo>
                <a:pt x="0" y="202139"/>
              </a:lnTo>
              <a:lnTo>
                <a:pt x="0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AFA15F-01BE-4DA2-AC11-95556EE3038F}">
      <dsp:nvSpPr>
        <dsp:cNvPr id="0" name=""/>
        <dsp:cNvSpPr/>
      </dsp:nvSpPr>
      <dsp:spPr>
        <a:xfrm>
          <a:off x="3006241" y="1097071"/>
          <a:ext cx="1869823" cy="296622"/>
        </a:xfrm>
        <a:custGeom>
          <a:avLst/>
          <a:gdLst/>
          <a:ahLst/>
          <a:cxnLst/>
          <a:rect l="0" t="0" r="0" b="0"/>
          <a:pathLst>
            <a:path>
              <a:moveTo>
                <a:pt x="1869823" y="0"/>
              </a:moveTo>
              <a:lnTo>
                <a:pt x="1869823" y="202139"/>
              </a:lnTo>
              <a:lnTo>
                <a:pt x="0" y="202139"/>
              </a:lnTo>
              <a:lnTo>
                <a:pt x="0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7EE445-383D-4500-91F6-A958E996D709}">
      <dsp:nvSpPr>
        <dsp:cNvPr id="0" name=""/>
        <dsp:cNvSpPr/>
      </dsp:nvSpPr>
      <dsp:spPr>
        <a:xfrm>
          <a:off x="1759692" y="1097071"/>
          <a:ext cx="3116372" cy="296622"/>
        </a:xfrm>
        <a:custGeom>
          <a:avLst/>
          <a:gdLst/>
          <a:ahLst/>
          <a:cxnLst/>
          <a:rect l="0" t="0" r="0" b="0"/>
          <a:pathLst>
            <a:path>
              <a:moveTo>
                <a:pt x="3116372" y="0"/>
              </a:moveTo>
              <a:lnTo>
                <a:pt x="3116372" y="202139"/>
              </a:lnTo>
              <a:lnTo>
                <a:pt x="0" y="202139"/>
              </a:lnTo>
              <a:lnTo>
                <a:pt x="0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27F44-9BBB-4133-841F-B672EE6FC8D4}">
      <dsp:nvSpPr>
        <dsp:cNvPr id="0" name=""/>
        <dsp:cNvSpPr/>
      </dsp:nvSpPr>
      <dsp:spPr>
        <a:xfrm>
          <a:off x="513143" y="1097071"/>
          <a:ext cx="4362921" cy="296622"/>
        </a:xfrm>
        <a:custGeom>
          <a:avLst/>
          <a:gdLst/>
          <a:ahLst/>
          <a:cxnLst/>
          <a:rect l="0" t="0" r="0" b="0"/>
          <a:pathLst>
            <a:path>
              <a:moveTo>
                <a:pt x="4362921" y="0"/>
              </a:moveTo>
              <a:lnTo>
                <a:pt x="4362921" y="202139"/>
              </a:lnTo>
              <a:lnTo>
                <a:pt x="0" y="202139"/>
              </a:lnTo>
              <a:lnTo>
                <a:pt x="0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793276-DBCD-4200-98E5-C7EE7CD710EB}">
      <dsp:nvSpPr>
        <dsp:cNvPr id="0" name=""/>
        <dsp:cNvSpPr/>
      </dsp:nvSpPr>
      <dsp:spPr>
        <a:xfrm>
          <a:off x="4366113" y="449432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4D1BBB-76D7-4EB3-A72C-E2E7FD06B6D7}">
      <dsp:nvSpPr>
        <dsp:cNvPr id="0" name=""/>
        <dsp:cNvSpPr/>
      </dsp:nvSpPr>
      <dsp:spPr>
        <a:xfrm>
          <a:off x="4479435" y="557088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/>
            <a:t>SCI</a:t>
          </a:r>
        </a:p>
      </dsp:txBody>
      <dsp:txXfrm>
        <a:off x="4498404" y="576057"/>
        <a:ext cx="981965" cy="609700"/>
      </dsp:txXfrm>
    </dsp:sp>
    <dsp:sp modelId="{4E672868-11D1-420D-8642-9E1E194D8F63}">
      <dsp:nvSpPr>
        <dsp:cNvPr id="0" name=""/>
        <dsp:cNvSpPr/>
      </dsp:nvSpPr>
      <dsp:spPr>
        <a:xfrm>
          <a:off x="3191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72E7D8-33C3-4765-9E9A-E5AE022F02FC}">
      <dsp:nvSpPr>
        <dsp:cNvPr id="0" name=""/>
        <dsp:cNvSpPr/>
      </dsp:nvSpPr>
      <dsp:spPr>
        <a:xfrm>
          <a:off x="116513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IMPÖTS – CVAE – DAS2 - TVA</a:t>
          </a:r>
        </a:p>
      </dsp:txBody>
      <dsp:txXfrm>
        <a:off x="135482" y="1520318"/>
        <a:ext cx="981965" cy="609700"/>
      </dsp:txXfrm>
    </dsp:sp>
    <dsp:sp modelId="{A74F4FA8-CFD2-4102-9376-6B52FE20EBC9}">
      <dsp:nvSpPr>
        <dsp:cNvPr id="0" name=""/>
        <dsp:cNvSpPr/>
      </dsp:nvSpPr>
      <dsp:spPr>
        <a:xfrm>
          <a:off x="1249740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56DD7-96B0-4F6F-A761-AD2DDA05546A}">
      <dsp:nvSpPr>
        <dsp:cNvPr id="0" name=""/>
        <dsp:cNvSpPr/>
      </dsp:nvSpPr>
      <dsp:spPr>
        <a:xfrm>
          <a:off x="1363063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IMPÔTS – Gestion des biens immobiliers</a:t>
          </a:r>
        </a:p>
      </dsp:txBody>
      <dsp:txXfrm>
        <a:off x="1382032" y="1520318"/>
        <a:ext cx="981965" cy="609700"/>
      </dsp:txXfrm>
    </dsp:sp>
    <dsp:sp modelId="{02CAE629-CA86-4569-9E19-4E3D1FD2405E}">
      <dsp:nvSpPr>
        <dsp:cNvPr id="0" name=""/>
        <dsp:cNvSpPr/>
      </dsp:nvSpPr>
      <dsp:spPr>
        <a:xfrm>
          <a:off x="2496289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546E4A-7B7E-434E-8C03-B0026459F207}">
      <dsp:nvSpPr>
        <dsp:cNvPr id="0" name=""/>
        <dsp:cNvSpPr/>
      </dsp:nvSpPr>
      <dsp:spPr>
        <a:xfrm>
          <a:off x="2609612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IMPÔTS – Service en ligne</a:t>
          </a:r>
        </a:p>
      </dsp:txBody>
      <dsp:txXfrm>
        <a:off x="2628581" y="1520318"/>
        <a:ext cx="981965" cy="609700"/>
      </dsp:txXfrm>
    </dsp:sp>
    <dsp:sp modelId="{6B74DC88-92C7-46CF-8C6D-0A709F611A56}">
      <dsp:nvSpPr>
        <dsp:cNvPr id="0" name=""/>
        <dsp:cNvSpPr/>
      </dsp:nvSpPr>
      <dsp:spPr>
        <a:xfrm>
          <a:off x="3742838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DC5274-B87F-4686-8D7D-2380A036592B}">
      <dsp:nvSpPr>
        <dsp:cNvPr id="0" name=""/>
        <dsp:cNvSpPr/>
      </dsp:nvSpPr>
      <dsp:spPr>
        <a:xfrm>
          <a:off x="3856161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IMPÔTS – Taxe sur les bureaux</a:t>
          </a:r>
        </a:p>
      </dsp:txBody>
      <dsp:txXfrm>
        <a:off x="3875130" y="1520318"/>
        <a:ext cx="981965" cy="609700"/>
      </dsp:txXfrm>
    </dsp:sp>
    <dsp:sp modelId="{49C08B8A-AE1A-44B2-AF01-245F23CA779B}">
      <dsp:nvSpPr>
        <dsp:cNvPr id="0" name=""/>
        <dsp:cNvSpPr/>
      </dsp:nvSpPr>
      <dsp:spPr>
        <a:xfrm>
          <a:off x="4989387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0DC4E5-FA00-4595-BABA-CBAFD873B4E3}">
      <dsp:nvSpPr>
        <dsp:cNvPr id="0" name=""/>
        <dsp:cNvSpPr/>
      </dsp:nvSpPr>
      <dsp:spPr>
        <a:xfrm>
          <a:off x="5102710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IMPÔTS – Taxes Foncières</a:t>
          </a:r>
        </a:p>
      </dsp:txBody>
      <dsp:txXfrm>
        <a:off x="5121679" y="1520318"/>
        <a:ext cx="981965" cy="609700"/>
      </dsp:txXfrm>
    </dsp:sp>
    <dsp:sp modelId="{252A9D18-6021-4834-B1D0-264842921279}">
      <dsp:nvSpPr>
        <dsp:cNvPr id="0" name=""/>
        <dsp:cNvSpPr/>
      </dsp:nvSpPr>
      <dsp:spPr>
        <a:xfrm>
          <a:off x="6235936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C815A9-2CC3-4354-90BE-A4A2623A84A3}">
      <dsp:nvSpPr>
        <dsp:cNvPr id="0" name=""/>
        <dsp:cNvSpPr/>
      </dsp:nvSpPr>
      <dsp:spPr>
        <a:xfrm>
          <a:off x="6349259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IMPÔTS – vérification 20050426 exercice 2003 et 2002</a:t>
          </a:r>
        </a:p>
      </dsp:txBody>
      <dsp:txXfrm>
        <a:off x="6368228" y="1520318"/>
        <a:ext cx="981965" cy="609700"/>
      </dsp:txXfrm>
    </dsp:sp>
    <dsp:sp modelId="{3635F1BA-D4B3-44A7-9439-9E085EDFF849}">
      <dsp:nvSpPr>
        <dsp:cNvPr id="0" name=""/>
        <dsp:cNvSpPr/>
      </dsp:nvSpPr>
      <dsp:spPr>
        <a:xfrm>
          <a:off x="7482486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76E55C-6CFF-4F2F-AB9A-66EE3DAC0F97}">
      <dsp:nvSpPr>
        <dsp:cNvPr id="0" name=""/>
        <dsp:cNvSpPr/>
      </dsp:nvSpPr>
      <dsp:spPr>
        <a:xfrm>
          <a:off x="7595808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INSEE - </a:t>
          </a:r>
          <a:r>
            <a:rPr lang="fr-FR" sz="900" kern="1200" dirty="0" err="1"/>
            <a:t>Kbis</a:t>
          </a:r>
          <a:endParaRPr lang="fr-FR" sz="900" kern="1200" dirty="0"/>
        </a:p>
      </dsp:txBody>
      <dsp:txXfrm>
        <a:off x="7614777" y="1520318"/>
        <a:ext cx="981965" cy="609700"/>
      </dsp:txXfrm>
    </dsp:sp>
    <dsp:sp modelId="{A6437411-79FC-4D02-9FF6-07437BF7A1C4}">
      <dsp:nvSpPr>
        <dsp:cNvPr id="0" name=""/>
        <dsp:cNvSpPr/>
      </dsp:nvSpPr>
      <dsp:spPr>
        <a:xfrm>
          <a:off x="8729035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41F6E-63EC-4AFC-AC79-B99A23E331FC}">
      <dsp:nvSpPr>
        <dsp:cNvPr id="0" name=""/>
        <dsp:cNvSpPr/>
      </dsp:nvSpPr>
      <dsp:spPr>
        <a:xfrm>
          <a:off x="8842357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Inspection télévisée</a:t>
          </a:r>
        </a:p>
      </dsp:txBody>
      <dsp:txXfrm>
        <a:off x="8861326" y="1520318"/>
        <a:ext cx="981965" cy="6097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741A37-8AAF-434C-B5B4-E56E3E6B0B6E}">
      <dsp:nvSpPr>
        <dsp:cNvPr id="0" name=""/>
        <dsp:cNvSpPr/>
      </dsp:nvSpPr>
      <dsp:spPr>
        <a:xfrm>
          <a:off x="4876065" y="1097071"/>
          <a:ext cx="4362921" cy="296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139"/>
              </a:lnTo>
              <a:lnTo>
                <a:pt x="4362921" y="202139"/>
              </a:lnTo>
              <a:lnTo>
                <a:pt x="4362921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4FEBE5-CE81-4DEE-B860-49503B484D74}">
      <dsp:nvSpPr>
        <dsp:cNvPr id="0" name=""/>
        <dsp:cNvSpPr/>
      </dsp:nvSpPr>
      <dsp:spPr>
        <a:xfrm>
          <a:off x="4876065" y="1097071"/>
          <a:ext cx="3116372" cy="296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139"/>
              </a:lnTo>
              <a:lnTo>
                <a:pt x="3116372" y="202139"/>
              </a:lnTo>
              <a:lnTo>
                <a:pt x="3116372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FA0321-FD49-4D16-A520-D084D1779F43}">
      <dsp:nvSpPr>
        <dsp:cNvPr id="0" name=""/>
        <dsp:cNvSpPr/>
      </dsp:nvSpPr>
      <dsp:spPr>
        <a:xfrm>
          <a:off x="4876065" y="1097071"/>
          <a:ext cx="1869823" cy="296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139"/>
              </a:lnTo>
              <a:lnTo>
                <a:pt x="1869823" y="202139"/>
              </a:lnTo>
              <a:lnTo>
                <a:pt x="1869823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995109-E3EC-4DB1-A037-1609DB8A5C7F}">
      <dsp:nvSpPr>
        <dsp:cNvPr id="0" name=""/>
        <dsp:cNvSpPr/>
      </dsp:nvSpPr>
      <dsp:spPr>
        <a:xfrm>
          <a:off x="4876065" y="1097071"/>
          <a:ext cx="623274" cy="296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139"/>
              </a:lnTo>
              <a:lnTo>
                <a:pt x="623274" y="202139"/>
              </a:lnTo>
              <a:lnTo>
                <a:pt x="623274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CE0084-51F9-4FCC-9056-5E57A4B56B22}">
      <dsp:nvSpPr>
        <dsp:cNvPr id="0" name=""/>
        <dsp:cNvSpPr/>
      </dsp:nvSpPr>
      <dsp:spPr>
        <a:xfrm>
          <a:off x="4252790" y="1097071"/>
          <a:ext cx="623274" cy="296622"/>
        </a:xfrm>
        <a:custGeom>
          <a:avLst/>
          <a:gdLst/>
          <a:ahLst/>
          <a:cxnLst/>
          <a:rect l="0" t="0" r="0" b="0"/>
          <a:pathLst>
            <a:path>
              <a:moveTo>
                <a:pt x="623274" y="0"/>
              </a:moveTo>
              <a:lnTo>
                <a:pt x="623274" y="202139"/>
              </a:lnTo>
              <a:lnTo>
                <a:pt x="0" y="202139"/>
              </a:lnTo>
              <a:lnTo>
                <a:pt x="0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C8ECD4-4E56-4E0B-B765-A5C6B59832D8}">
      <dsp:nvSpPr>
        <dsp:cNvPr id="0" name=""/>
        <dsp:cNvSpPr/>
      </dsp:nvSpPr>
      <dsp:spPr>
        <a:xfrm>
          <a:off x="3006241" y="1097071"/>
          <a:ext cx="1869823" cy="296622"/>
        </a:xfrm>
        <a:custGeom>
          <a:avLst/>
          <a:gdLst/>
          <a:ahLst/>
          <a:cxnLst/>
          <a:rect l="0" t="0" r="0" b="0"/>
          <a:pathLst>
            <a:path>
              <a:moveTo>
                <a:pt x="1869823" y="0"/>
              </a:moveTo>
              <a:lnTo>
                <a:pt x="1869823" y="202139"/>
              </a:lnTo>
              <a:lnTo>
                <a:pt x="0" y="202139"/>
              </a:lnTo>
              <a:lnTo>
                <a:pt x="0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7EE445-383D-4500-91F6-A958E996D709}">
      <dsp:nvSpPr>
        <dsp:cNvPr id="0" name=""/>
        <dsp:cNvSpPr/>
      </dsp:nvSpPr>
      <dsp:spPr>
        <a:xfrm>
          <a:off x="1759692" y="1097071"/>
          <a:ext cx="3116372" cy="296622"/>
        </a:xfrm>
        <a:custGeom>
          <a:avLst/>
          <a:gdLst/>
          <a:ahLst/>
          <a:cxnLst/>
          <a:rect l="0" t="0" r="0" b="0"/>
          <a:pathLst>
            <a:path>
              <a:moveTo>
                <a:pt x="3116372" y="0"/>
              </a:moveTo>
              <a:lnTo>
                <a:pt x="3116372" y="202139"/>
              </a:lnTo>
              <a:lnTo>
                <a:pt x="0" y="202139"/>
              </a:lnTo>
              <a:lnTo>
                <a:pt x="0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27F44-9BBB-4133-841F-B672EE6FC8D4}">
      <dsp:nvSpPr>
        <dsp:cNvPr id="0" name=""/>
        <dsp:cNvSpPr/>
      </dsp:nvSpPr>
      <dsp:spPr>
        <a:xfrm>
          <a:off x="513143" y="1097071"/>
          <a:ext cx="4362921" cy="296622"/>
        </a:xfrm>
        <a:custGeom>
          <a:avLst/>
          <a:gdLst/>
          <a:ahLst/>
          <a:cxnLst/>
          <a:rect l="0" t="0" r="0" b="0"/>
          <a:pathLst>
            <a:path>
              <a:moveTo>
                <a:pt x="4362921" y="0"/>
              </a:moveTo>
              <a:lnTo>
                <a:pt x="4362921" y="202139"/>
              </a:lnTo>
              <a:lnTo>
                <a:pt x="0" y="202139"/>
              </a:lnTo>
              <a:lnTo>
                <a:pt x="0" y="2966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793276-DBCD-4200-98E5-C7EE7CD710EB}">
      <dsp:nvSpPr>
        <dsp:cNvPr id="0" name=""/>
        <dsp:cNvSpPr/>
      </dsp:nvSpPr>
      <dsp:spPr>
        <a:xfrm>
          <a:off x="4366113" y="449432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4D1BBB-76D7-4EB3-A72C-E2E7FD06B6D7}">
      <dsp:nvSpPr>
        <dsp:cNvPr id="0" name=""/>
        <dsp:cNvSpPr/>
      </dsp:nvSpPr>
      <dsp:spPr>
        <a:xfrm>
          <a:off x="4479435" y="557088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SCI</a:t>
          </a:r>
        </a:p>
      </dsp:txBody>
      <dsp:txXfrm>
        <a:off x="4498404" y="576057"/>
        <a:ext cx="981965" cy="609700"/>
      </dsp:txXfrm>
    </dsp:sp>
    <dsp:sp modelId="{4E672868-11D1-420D-8642-9E1E194D8F63}">
      <dsp:nvSpPr>
        <dsp:cNvPr id="0" name=""/>
        <dsp:cNvSpPr/>
      </dsp:nvSpPr>
      <dsp:spPr>
        <a:xfrm>
          <a:off x="3191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72E7D8-33C3-4765-9E9A-E5AE022F02FC}">
      <dsp:nvSpPr>
        <dsp:cNvPr id="0" name=""/>
        <dsp:cNvSpPr/>
      </dsp:nvSpPr>
      <dsp:spPr>
        <a:xfrm>
          <a:off x="116513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Factures</a:t>
          </a:r>
        </a:p>
      </dsp:txBody>
      <dsp:txXfrm>
        <a:off x="135482" y="1520318"/>
        <a:ext cx="981965" cy="609700"/>
      </dsp:txXfrm>
    </dsp:sp>
    <dsp:sp modelId="{A74F4FA8-CFD2-4102-9376-6B52FE20EBC9}">
      <dsp:nvSpPr>
        <dsp:cNvPr id="0" name=""/>
        <dsp:cNvSpPr/>
      </dsp:nvSpPr>
      <dsp:spPr>
        <a:xfrm>
          <a:off x="1249740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56DD7-96B0-4F6F-A761-AD2DDA05546A}">
      <dsp:nvSpPr>
        <dsp:cNvPr id="0" name=""/>
        <dsp:cNvSpPr/>
      </dsp:nvSpPr>
      <dsp:spPr>
        <a:xfrm>
          <a:off x="1363063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FONCIA</a:t>
          </a:r>
        </a:p>
      </dsp:txBody>
      <dsp:txXfrm>
        <a:off x="1382032" y="1520318"/>
        <a:ext cx="981965" cy="609700"/>
      </dsp:txXfrm>
    </dsp:sp>
    <dsp:sp modelId="{4788C23E-5938-4D0A-BE57-B4FEA3EC35FF}">
      <dsp:nvSpPr>
        <dsp:cNvPr id="0" name=""/>
        <dsp:cNvSpPr/>
      </dsp:nvSpPr>
      <dsp:spPr>
        <a:xfrm>
          <a:off x="2496289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6710E9-D1A1-4C6D-96B1-2978427C35F4}">
      <dsp:nvSpPr>
        <dsp:cNvPr id="0" name=""/>
        <dsp:cNvSpPr/>
      </dsp:nvSpPr>
      <dsp:spPr>
        <a:xfrm>
          <a:off x="2609612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France Habitation</a:t>
          </a:r>
        </a:p>
      </dsp:txBody>
      <dsp:txXfrm>
        <a:off x="2628581" y="1520318"/>
        <a:ext cx="981965" cy="609700"/>
      </dsp:txXfrm>
    </dsp:sp>
    <dsp:sp modelId="{B98377DF-2DC4-4E3C-84E7-68144ADBF1A1}">
      <dsp:nvSpPr>
        <dsp:cNvPr id="0" name=""/>
        <dsp:cNvSpPr/>
      </dsp:nvSpPr>
      <dsp:spPr>
        <a:xfrm>
          <a:off x="3742838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C01D85-1B70-47A0-8DC8-F7A78271C146}">
      <dsp:nvSpPr>
        <dsp:cNvPr id="0" name=""/>
        <dsp:cNvSpPr/>
      </dsp:nvSpPr>
      <dsp:spPr>
        <a:xfrm>
          <a:off x="3856161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GERASCO</a:t>
          </a:r>
        </a:p>
      </dsp:txBody>
      <dsp:txXfrm>
        <a:off x="3875130" y="1520318"/>
        <a:ext cx="981965" cy="609700"/>
      </dsp:txXfrm>
    </dsp:sp>
    <dsp:sp modelId="{6B74DC88-92C7-46CF-8C6D-0A709F611A56}">
      <dsp:nvSpPr>
        <dsp:cNvPr id="0" name=""/>
        <dsp:cNvSpPr/>
      </dsp:nvSpPr>
      <dsp:spPr>
        <a:xfrm>
          <a:off x="4989387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DC5274-B87F-4686-8D7D-2380A036592B}">
      <dsp:nvSpPr>
        <dsp:cNvPr id="0" name=""/>
        <dsp:cNvSpPr/>
      </dsp:nvSpPr>
      <dsp:spPr>
        <a:xfrm>
          <a:off x="5102710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GERLOGE</a:t>
          </a:r>
        </a:p>
      </dsp:txBody>
      <dsp:txXfrm>
        <a:off x="5121679" y="1520318"/>
        <a:ext cx="981965" cy="609700"/>
      </dsp:txXfrm>
    </dsp:sp>
    <dsp:sp modelId="{252A9D18-6021-4834-B1D0-264842921279}">
      <dsp:nvSpPr>
        <dsp:cNvPr id="0" name=""/>
        <dsp:cNvSpPr/>
      </dsp:nvSpPr>
      <dsp:spPr>
        <a:xfrm>
          <a:off x="6235936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C815A9-2CC3-4354-90BE-A4A2623A84A3}">
      <dsp:nvSpPr>
        <dsp:cNvPr id="0" name=""/>
        <dsp:cNvSpPr/>
      </dsp:nvSpPr>
      <dsp:spPr>
        <a:xfrm>
          <a:off x="6349259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GUILLERAND</a:t>
          </a:r>
        </a:p>
      </dsp:txBody>
      <dsp:txXfrm>
        <a:off x="6368228" y="1520318"/>
        <a:ext cx="981965" cy="609700"/>
      </dsp:txXfrm>
    </dsp:sp>
    <dsp:sp modelId="{3635F1BA-D4B3-44A7-9439-9E085EDFF849}">
      <dsp:nvSpPr>
        <dsp:cNvPr id="0" name=""/>
        <dsp:cNvSpPr/>
      </dsp:nvSpPr>
      <dsp:spPr>
        <a:xfrm>
          <a:off x="7482486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76E55C-6CFF-4F2F-AB9A-66EE3DAC0F97}">
      <dsp:nvSpPr>
        <dsp:cNvPr id="0" name=""/>
        <dsp:cNvSpPr/>
      </dsp:nvSpPr>
      <dsp:spPr>
        <a:xfrm>
          <a:off x="7595808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HEAU</a:t>
          </a:r>
        </a:p>
      </dsp:txBody>
      <dsp:txXfrm>
        <a:off x="7614777" y="1520318"/>
        <a:ext cx="981965" cy="609700"/>
      </dsp:txXfrm>
    </dsp:sp>
    <dsp:sp modelId="{A6437411-79FC-4D02-9FF6-07437BF7A1C4}">
      <dsp:nvSpPr>
        <dsp:cNvPr id="0" name=""/>
        <dsp:cNvSpPr/>
      </dsp:nvSpPr>
      <dsp:spPr>
        <a:xfrm>
          <a:off x="8729035" y="1393693"/>
          <a:ext cx="1019903" cy="647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41F6E-63EC-4AFC-AC79-B99A23E331FC}">
      <dsp:nvSpPr>
        <dsp:cNvPr id="0" name=""/>
        <dsp:cNvSpPr/>
      </dsp:nvSpPr>
      <dsp:spPr>
        <a:xfrm>
          <a:off x="8842357" y="1501349"/>
          <a:ext cx="1019903" cy="6476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Immobilier 220 </a:t>
          </a:r>
          <a:r>
            <a:rPr lang="fr-FR" sz="1300" kern="1200" dirty="0" err="1"/>
            <a:t>BdV</a:t>
          </a:r>
          <a:endParaRPr lang="fr-FR" sz="1300" kern="1200" dirty="0"/>
        </a:p>
      </dsp:txBody>
      <dsp:txXfrm>
        <a:off x="8861326" y="1520318"/>
        <a:ext cx="981965" cy="6097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34C3A2-C9F8-44B6-BB4E-8DEC5A9604DB}">
      <dsp:nvSpPr>
        <dsp:cNvPr id="0" name=""/>
        <dsp:cNvSpPr/>
      </dsp:nvSpPr>
      <dsp:spPr>
        <a:xfrm>
          <a:off x="5659368" y="2961468"/>
          <a:ext cx="3636438" cy="346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872"/>
              </a:lnTo>
              <a:lnTo>
                <a:pt x="3636438" y="235872"/>
              </a:lnTo>
              <a:lnTo>
                <a:pt x="3636438" y="34612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1D718C-82E9-4D7A-BDF7-49A1A6E93233}">
      <dsp:nvSpPr>
        <dsp:cNvPr id="0" name=""/>
        <dsp:cNvSpPr/>
      </dsp:nvSpPr>
      <dsp:spPr>
        <a:xfrm>
          <a:off x="5659368" y="2961468"/>
          <a:ext cx="2181862" cy="346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872"/>
              </a:lnTo>
              <a:lnTo>
                <a:pt x="2181862" y="235872"/>
              </a:lnTo>
              <a:lnTo>
                <a:pt x="2181862" y="34612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B86FA-48A2-487C-84C4-D2E8E1C5D72E}">
      <dsp:nvSpPr>
        <dsp:cNvPr id="0" name=""/>
        <dsp:cNvSpPr/>
      </dsp:nvSpPr>
      <dsp:spPr>
        <a:xfrm>
          <a:off x="5659368" y="2961468"/>
          <a:ext cx="727287" cy="346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872"/>
              </a:lnTo>
              <a:lnTo>
                <a:pt x="727287" y="235872"/>
              </a:lnTo>
              <a:lnTo>
                <a:pt x="727287" y="34612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E32F34-950F-4B03-86BA-DBDAC6E9158D}">
      <dsp:nvSpPr>
        <dsp:cNvPr id="0" name=""/>
        <dsp:cNvSpPr/>
      </dsp:nvSpPr>
      <dsp:spPr>
        <a:xfrm>
          <a:off x="4932080" y="2961468"/>
          <a:ext cx="727287" cy="346122"/>
        </a:xfrm>
        <a:custGeom>
          <a:avLst/>
          <a:gdLst/>
          <a:ahLst/>
          <a:cxnLst/>
          <a:rect l="0" t="0" r="0" b="0"/>
          <a:pathLst>
            <a:path>
              <a:moveTo>
                <a:pt x="727287" y="0"/>
              </a:moveTo>
              <a:lnTo>
                <a:pt x="727287" y="235872"/>
              </a:lnTo>
              <a:lnTo>
                <a:pt x="0" y="235872"/>
              </a:lnTo>
              <a:lnTo>
                <a:pt x="0" y="34612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D5D3C9-B31A-43C5-9EC9-BB5AB898D593}">
      <dsp:nvSpPr>
        <dsp:cNvPr id="0" name=""/>
        <dsp:cNvSpPr/>
      </dsp:nvSpPr>
      <dsp:spPr>
        <a:xfrm>
          <a:off x="3477505" y="2961468"/>
          <a:ext cx="2181862" cy="346122"/>
        </a:xfrm>
        <a:custGeom>
          <a:avLst/>
          <a:gdLst/>
          <a:ahLst/>
          <a:cxnLst/>
          <a:rect l="0" t="0" r="0" b="0"/>
          <a:pathLst>
            <a:path>
              <a:moveTo>
                <a:pt x="2181862" y="0"/>
              </a:moveTo>
              <a:lnTo>
                <a:pt x="2181862" y="235872"/>
              </a:lnTo>
              <a:lnTo>
                <a:pt x="0" y="235872"/>
              </a:lnTo>
              <a:lnTo>
                <a:pt x="0" y="34612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B6F525-E301-4221-BD73-C48ECA5AFE51}">
      <dsp:nvSpPr>
        <dsp:cNvPr id="0" name=""/>
        <dsp:cNvSpPr/>
      </dsp:nvSpPr>
      <dsp:spPr>
        <a:xfrm>
          <a:off x="2022930" y="2961468"/>
          <a:ext cx="3636438" cy="346122"/>
        </a:xfrm>
        <a:custGeom>
          <a:avLst/>
          <a:gdLst/>
          <a:ahLst/>
          <a:cxnLst/>
          <a:rect l="0" t="0" r="0" b="0"/>
          <a:pathLst>
            <a:path>
              <a:moveTo>
                <a:pt x="3636438" y="0"/>
              </a:moveTo>
              <a:lnTo>
                <a:pt x="3636438" y="235872"/>
              </a:lnTo>
              <a:lnTo>
                <a:pt x="0" y="235872"/>
              </a:lnTo>
              <a:lnTo>
                <a:pt x="0" y="34612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0DD6C0-C92A-4AC7-92DB-CB10826FB577}">
      <dsp:nvSpPr>
        <dsp:cNvPr id="0" name=""/>
        <dsp:cNvSpPr/>
      </dsp:nvSpPr>
      <dsp:spPr>
        <a:xfrm>
          <a:off x="5613648" y="1859627"/>
          <a:ext cx="91440" cy="3461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612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E7DE16-25F4-4D72-9412-8847820B6FF7}">
      <dsp:nvSpPr>
        <dsp:cNvPr id="0" name=""/>
        <dsp:cNvSpPr/>
      </dsp:nvSpPr>
      <dsp:spPr>
        <a:xfrm>
          <a:off x="5613648" y="757786"/>
          <a:ext cx="91440" cy="3461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61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E48ACD-575A-414F-A7C2-CAE785812F36}">
      <dsp:nvSpPr>
        <dsp:cNvPr id="0" name=""/>
        <dsp:cNvSpPr/>
      </dsp:nvSpPr>
      <dsp:spPr>
        <a:xfrm>
          <a:off x="5064314" y="2068"/>
          <a:ext cx="1190107" cy="7557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836557-F496-4B74-A56E-273C6EB2E99C}">
      <dsp:nvSpPr>
        <dsp:cNvPr id="0" name=""/>
        <dsp:cNvSpPr/>
      </dsp:nvSpPr>
      <dsp:spPr>
        <a:xfrm>
          <a:off x="5196549" y="127691"/>
          <a:ext cx="1190107" cy="7557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/>
            <a:t>SCI</a:t>
          </a:r>
        </a:p>
      </dsp:txBody>
      <dsp:txXfrm>
        <a:off x="5218683" y="149825"/>
        <a:ext cx="1145839" cy="711449"/>
      </dsp:txXfrm>
    </dsp:sp>
    <dsp:sp modelId="{9FD01627-3B88-4FCB-97A8-D3DD8DDCB03E}">
      <dsp:nvSpPr>
        <dsp:cNvPr id="0" name=""/>
        <dsp:cNvSpPr/>
      </dsp:nvSpPr>
      <dsp:spPr>
        <a:xfrm>
          <a:off x="5064314" y="1103909"/>
          <a:ext cx="1190107" cy="7557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26C2FF-8213-4702-8B9C-F2D56EDF3ABE}">
      <dsp:nvSpPr>
        <dsp:cNvPr id="0" name=""/>
        <dsp:cNvSpPr/>
      </dsp:nvSpPr>
      <dsp:spPr>
        <a:xfrm>
          <a:off x="5196549" y="1229531"/>
          <a:ext cx="1190107" cy="7557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ASL</a:t>
          </a:r>
        </a:p>
      </dsp:txBody>
      <dsp:txXfrm>
        <a:off x="5218683" y="1251665"/>
        <a:ext cx="1145839" cy="711449"/>
      </dsp:txXfrm>
    </dsp:sp>
    <dsp:sp modelId="{62AF12F8-0FAE-41DF-884C-E194E861EE92}">
      <dsp:nvSpPr>
        <dsp:cNvPr id="0" name=""/>
        <dsp:cNvSpPr/>
      </dsp:nvSpPr>
      <dsp:spPr>
        <a:xfrm>
          <a:off x="5064314" y="2205750"/>
          <a:ext cx="1190107" cy="7557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26B4ED-95F0-48B0-B5CC-E9053E6EC403}">
      <dsp:nvSpPr>
        <dsp:cNvPr id="0" name=""/>
        <dsp:cNvSpPr/>
      </dsp:nvSpPr>
      <dsp:spPr>
        <a:xfrm>
          <a:off x="5196549" y="2331372"/>
          <a:ext cx="1190107" cy="7557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2024</a:t>
          </a:r>
        </a:p>
      </dsp:txBody>
      <dsp:txXfrm>
        <a:off x="5218683" y="2353506"/>
        <a:ext cx="1145839" cy="711449"/>
      </dsp:txXfrm>
    </dsp:sp>
    <dsp:sp modelId="{6FB2E6CD-B08E-467F-A8F6-746B6F94F0A3}">
      <dsp:nvSpPr>
        <dsp:cNvPr id="0" name=""/>
        <dsp:cNvSpPr/>
      </dsp:nvSpPr>
      <dsp:spPr>
        <a:xfrm>
          <a:off x="1427876" y="3307590"/>
          <a:ext cx="1190107" cy="7557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6B149E-6DEE-48E8-A320-A7CC0E880100}">
      <dsp:nvSpPr>
        <dsp:cNvPr id="0" name=""/>
        <dsp:cNvSpPr/>
      </dsp:nvSpPr>
      <dsp:spPr>
        <a:xfrm>
          <a:off x="1560110" y="3433213"/>
          <a:ext cx="1190107" cy="7557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20240308 – AGE – financement des travaux Villette</a:t>
          </a:r>
        </a:p>
      </dsp:txBody>
      <dsp:txXfrm>
        <a:off x="1582244" y="3455347"/>
        <a:ext cx="1145839" cy="711449"/>
      </dsp:txXfrm>
    </dsp:sp>
    <dsp:sp modelId="{19A85888-4D21-4ADB-866F-C6A3A3FAC7A7}">
      <dsp:nvSpPr>
        <dsp:cNvPr id="0" name=""/>
        <dsp:cNvSpPr/>
      </dsp:nvSpPr>
      <dsp:spPr>
        <a:xfrm>
          <a:off x="2882452" y="3307590"/>
          <a:ext cx="1190107" cy="7557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4A78E1-E3C2-45F3-9242-2239FD98F263}">
      <dsp:nvSpPr>
        <dsp:cNvPr id="0" name=""/>
        <dsp:cNvSpPr/>
      </dsp:nvSpPr>
      <dsp:spPr>
        <a:xfrm>
          <a:off x="3014686" y="3433213"/>
          <a:ext cx="1190107" cy="7557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Charges – appel de provisions</a:t>
          </a:r>
        </a:p>
      </dsp:txBody>
      <dsp:txXfrm>
        <a:off x="3036820" y="3455347"/>
        <a:ext cx="1145839" cy="711449"/>
      </dsp:txXfrm>
    </dsp:sp>
    <dsp:sp modelId="{55875E68-207B-4E54-994A-76B724350267}">
      <dsp:nvSpPr>
        <dsp:cNvPr id="0" name=""/>
        <dsp:cNvSpPr/>
      </dsp:nvSpPr>
      <dsp:spPr>
        <a:xfrm>
          <a:off x="4337027" y="3307590"/>
          <a:ext cx="1190107" cy="7557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C1DEED-EF6A-45A5-B786-0BF14ADEF197}">
      <dsp:nvSpPr>
        <dsp:cNvPr id="0" name=""/>
        <dsp:cNvSpPr/>
      </dsp:nvSpPr>
      <dsp:spPr>
        <a:xfrm>
          <a:off x="4469261" y="3433213"/>
          <a:ext cx="1190107" cy="7557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Devis</a:t>
          </a:r>
        </a:p>
      </dsp:txBody>
      <dsp:txXfrm>
        <a:off x="4491395" y="3455347"/>
        <a:ext cx="1145839" cy="711449"/>
      </dsp:txXfrm>
    </dsp:sp>
    <dsp:sp modelId="{9542792A-7C60-431A-B6A0-3EBB094F420B}">
      <dsp:nvSpPr>
        <dsp:cNvPr id="0" name=""/>
        <dsp:cNvSpPr/>
      </dsp:nvSpPr>
      <dsp:spPr>
        <a:xfrm>
          <a:off x="5791602" y="3307590"/>
          <a:ext cx="1190107" cy="7557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BAE9D5-075A-41AB-8D94-BB66F41FA8CB}">
      <dsp:nvSpPr>
        <dsp:cNvPr id="0" name=""/>
        <dsp:cNvSpPr/>
      </dsp:nvSpPr>
      <dsp:spPr>
        <a:xfrm>
          <a:off x="5923836" y="3433213"/>
          <a:ext cx="1190107" cy="7557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Factures</a:t>
          </a:r>
        </a:p>
      </dsp:txBody>
      <dsp:txXfrm>
        <a:off x="5945970" y="3455347"/>
        <a:ext cx="1145839" cy="711449"/>
      </dsp:txXfrm>
    </dsp:sp>
    <dsp:sp modelId="{402E7EF1-F5C0-465D-9150-F78639A5299A}">
      <dsp:nvSpPr>
        <dsp:cNvPr id="0" name=""/>
        <dsp:cNvSpPr/>
      </dsp:nvSpPr>
      <dsp:spPr>
        <a:xfrm>
          <a:off x="7246177" y="3307590"/>
          <a:ext cx="1190107" cy="7557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59466A-AEF1-470F-A04A-BB6BC2D66262}">
      <dsp:nvSpPr>
        <dsp:cNvPr id="0" name=""/>
        <dsp:cNvSpPr/>
      </dsp:nvSpPr>
      <dsp:spPr>
        <a:xfrm>
          <a:off x="7378411" y="3433213"/>
          <a:ext cx="1190107" cy="7557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Grand-Livre et Balance</a:t>
          </a:r>
        </a:p>
      </dsp:txBody>
      <dsp:txXfrm>
        <a:off x="7400545" y="3455347"/>
        <a:ext cx="1145839" cy="711449"/>
      </dsp:txXfrm>
    </dsp:sp>
    <dsp:sp modelId="{77484A9B-F95C-4D6F-A3A1-4F3CD3B67E6B}">
      <dsp:nvSpPr>
        <dsp:cNvPr id="0" name=""/>
        <dsp:cNvSpPr/>
      </dsp:nvSpPr>
      <dsp:spPr>
        <a:xfrm>
          <a:off x="8700753" y="3307590"/>
          <a:ext cx="1190107" cy="7557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6BAB6C-A2AC-4430-9F5C-F6CE416A5A77}">
      <dsp:nvSpPr>
        <dsp:cNvPr id="0" name=""/>
        <dsp:cNvSpPr/>
      </dsp:nvSpPr>
      <dsp:spPr>
        <a:xfrm>
          <a:off x="8832987" y="3433213"/>
          <a:ext cx="1190107" cy="7557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Ordre de Service</a:t>
          </a:r>
        </a:p>
      </dsp:txBody>
      <dsp:txXfrm>
        <a:off x="8855121" y="3455347"/>
        <a:ext cx="1145839" cy="71144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F85EDA-9DDD-4BE8-BA5C-BC1344233592}">
      <dsp:nvSpPr>
        <dsp:cNvPr id="0" name=""/>
        <dsp:cNvSpPr/>
      </dsp:nvSpPr>
      <dsp:spPr>
        <a:xfrm>
          <a:off x="4639786" y="3763473"/>
          <a:ext cx="4075739" cy="323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306"/>
              </a:lnTo>
              <a:lnTo>
                <a:pt x="4075739" y="220306"/>
              </a:lnTo>
              <a:lnTo>
                <a:pt x="4075739" y="3232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E02D73-37C8-4EB3-8F3F-8F8B5C86C17B}">
      <dsp:nvSpPr>
        <dsp:cNvPr id="0" name=""/>
        <dsp:cNvSpPr/>
      </dsp:nvSpPr>
      <dsp:spPr>
        <a:xfrm>
          <a:off x="4639786" y="3763473"/>
          <a:ext cx="2717159" cy="323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306"/>
              </a:lnTo>
              <a:lnTo>
                <a:pt x="2717159" y="220306"/>
              </a:lnTo>
              <a:lnTo>
                <a:pt x="2717159" y="3232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BD0394-5A03-4ADD-B747-CB8D18AB8184}">
      <dsp:nvSpPr>
        <dsp:cNvPr id="0" name=""/>
        <dsp:cNvSpPr/>
      </dsp:nvSpPr>
      <dsp:spPr>
        <a:xfrm>
          <a:off x="4639786" y="3763473"/>
          <a:ext cx="1358579" cy="323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306"/>
              </a:lnTo>
              <a:lnTo>
                <a:pt x="1358579" y="220306"/>
              </a:lnTo>
              <a:lnTo>
                <a:pt x="1358579" y="3232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3D2DAA-19AC-427C-8929-6C99E5F5BA6D}">
      <dsp:nvSpPr>
        <dsp:cNvPr id="0" name=""/>
        <dsp:cNvSpPr/>
      </dsp:nvSpPr>
      <dsp:spPr>
        <a:xfrm>
          <a:off x="4594066" y="3763473"/>
          <a:ext cx="91440" cy="3232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32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A6ACC0-0AB5-43AC-A8D4-D6009B7F9312}">
      <dsp:nvSpPr>
        <dsp:cNvPr id="0" name=""/>
        <dsp:cNvSpPr/>
      </dsp:nvSpPr>
      <dsp:spPr>
        <a:xfrm>
          <a:off x="3281206" y="3763473"/>
          <a:ext cx="1358579" cy="323280"/>
        </a:xfrm>
        <a:custGeom>
          <a:avLst/>
          <a:gdLst/>
          <a:ahLst/>
          <a:cxnLst/>
          <a:rect l="0" t="0" r="0" b="0"/>
          <a:pathLst>
            <a:path>
              <a:moveTo>
                <a:pt x="1358579" y="0"/>
              </a:moveTo>
              <a:lnTo>
                <a:pt x="1358579" y="220306"/>
              </a:lnTo>
              <a:lnTo>
                <a:pt x="0" y="220306"/>
              </a:lnTo>
              <a:lnTo>
                <a:pt x="0" y="3232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245CC3-8811-441A-BB9E-BEC7BE83635F}">
      <dsp:nvSpPr>
        <dsp:cNvPr id="0" name=""/>
        <dsp:cNvSpPr/>
      </dsp:nvSpPr>
      <dsp:spPr>
        <a:xfrm>
          <a:off x="1922626" y="3763473"/>
          <a:ext cx="2717159" cy="323280"/>
        </a:xfrm>
        <a:custGeom>
          <a:avLst/>
          <a:gdLst/>
          <a:ahLst/>
          <a:cxnLst/>
          <a:rect l="0" t="0" r="0" b="0"/>
          <a:pathLst>
            <a:path>
              <a:moveTo>
                <a:pt x="2717159" y="0"/>
              </a:moveTo>
              <a:lnTo>
                <a:pt x="2717159" y="220306"/>
              </a:lnTo>
              <a:lnTo>
                <a:pt x="0" y="220306"/>
              </a:lnTo>
              <a:lnTo>
                <a:pt x="0" y="3232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7F1BBB-B563-41FA-8EF4-A40457AB231D}">
      <dsp:nvSpPr>
        <dsp:cNvPr id="0" name=""/>
        <dsp:cNvSpPr/>
      </dsp:nvSpPr>
      <dsp:spPr>
        <a:xfrm>
          <a:off x="564047" y="3763473"/>
          <a:ext cx="4075739" cy="323280"/>
        </a:xfrm>
        <a:custGeom>
          <a:avLst/>
          <a:gdLst/>
          <a:ahLst/>
          <a:cxnLst/>
          <a:rect l="0" t="0" r="0" b="0"/>
          <a:pathLst>
            <a:path>
              <a:moveTo>
                <a:pt x="4075739" y="0"/>
              </a:moveTo>
              <a:lnTo>
                <a:pt x="4075739" y="220306"/>
              </a:lnTo>
              <a:lnTo>
                <a:pt x="0" y="220306"/>
              </a:lnTo>
              <a:lnTo>
                <a:pt x="0" y="3232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FB3DB0-B1C5-42AE-A3DB-B48282508B21}">
      <dsp:nvSpPr>
        <dsp:cNvPr id="0" name=""/>
        <dsp:cNvSpPr/>
      </dsp:nvSpPr>
      <dsp:spPr>
        <a:xfrm>
          <a:off x="4594066" y="2734348"/>
          <a:ext cx="91440" cy="3232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32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FEF54B-1D15-40F3-9338-ECC28F49CCAA}">
      <dsp:nvSpPr>
        <dsp:cNvPr id="0" name=""/>
        <dsp:cNvSpPr/>
      </dsp:nvSpPr>
      <dsp:spPr>
        <a:xfrm>
          <a:off x="4594066" y="1705224"/>
          <a:ext cx="91440" cy="3232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32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B1B9AE-9588-40D9-8BEE-3993B8B45BD6}">
      <dsp:nvSpPr>
        <dsp:cNvPr id="0" name=""/>
        <dsp:cNvSpPr/>
      </dsp:nvSpPr>
      <dsp:spPr>
        <a:xfrm>
          <a:off x="4084003" y="999380"/>
          <a:ext cx="1111565" cy="7058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81554C-BC86-4345-B8A3-72BFA551B487}">
      <dsp:nvSpPr>
        <dsp:cNvPr id="0" name=""/>
        <dsp:cNvSpPr/>
      </dsp:nvSpPr>
      <dsp:spPr>
        <a:xfrm>
          <a:off x="4207510" y="1116712"/>
          <a:ext cx="1111565" cy="7058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/>
            <a:t>SCI</a:t>
          </a:r>
        </a:p>
      </dsp:txBody>
      <dsp:txXfrm>
        <a:off x="4228183" y="1137385"/>
        <a:ext cx="1070219" cy="664497"/>
      </dsp:txXfrm>
    </dsp:sp>
    <dsp:sp modelId="{18D79D13-EA39-4AD4-886B-25EF6F3862E2}">
      <dsp:nvSpPr>
        <dsp:cNvPr id="0" name=""/>
        <dsp:cNvSpPr/>
      </dsp:nvSpPr>
      <dsp:spPr>
        <a:xfrm>
          <a:off x="4084003" y="2028504"/>
          <a:ext cx="1111565" cy="7058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19FC8C-E574-4C90-A562-FF81D7EABB12}">
      <dsp:nvSpPr>
        <dsp:cNvPr id="0" name=""/>
        <dsp:cNvSpPr/>
      </dsp:nvSpPr>
      <dsp:spPr>
        <a:xfrm>
          <a:off x="4207510" y="2145836"/>
          <a:ext cx="1111565" cy="7058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/>
            <a:t>Locataire</a:t>
          </a:r>
        </a:p>
      </dsp:txBody>
      <dsp:txXfrm>
        <a:off x="4228183" y="2166509"/>
        <a:ext cx="1070219" cy="664497"/>
      </dsp:txXfrm>
    </dsp:sp>
    <dsp:sp modelId="{C2851C45-C0CE-46B2-9B36-EE68ADA8FE5A}">
      <dsp:nvSpPr>
        <dsp:cNvPr id="0" name=""/>
        <dsp:cNvSpPr/>
      </dsp:nvSpPr>
      <dsp:spPr>
        <a:xfrm>
          <a:off x="4084003" y="3057629"/>
          <a:ext cx="1111565" cy="7058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A19B9B-F032-4092-9AE9-9EC70D0F12E9}">
      <dsp:nvSpPr>
        <dsp:cNvPr id="0" name=""/>
        <dsp:cNvSpPr/>
      </dsp:nvSpPr>
      <dsp:spPr>
        <a:xfrm>
          <a:off x="4207510" y="3174961"/>
          <a:ext cx="1111565" cy="7058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/>
            <a:t>La Plateforme</a:t>
          </a:r>
        </a:p>
      </dsp:txBody>
      <dsp:txXfrm>
        <a:off x="4228183" y="3195634"/>
        <a:ext cx="1070219" cy="664497"/>
      </dsp:txXfrm>
    </dsp:sp>
    <dsp:sp modelId="{E2AAAB34-C993-4E8F-A681-12808B6B2CE1}">
      <dsp:nvSpPr>
        <dsp:cNvPr id="0" name=""/>
        <dsp:cNvSpPr/>
      </dsp:nvSpPr>
      <dsp:spPr>
        <a:xfrm>
          <a:off x="8264" y="4086753"/>
          <a:ext cx="1111565" cy="7058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BFD989-9D7C-43BF-9C2A-5F6BFBC91BAD}">
      <dsp:nvSpPr>
        <dsp:cNvPr id="0" name=""/>
        <dsp:cNvSpPr/>
      </dsp:nvSpPr>
      <dsp:spPr>
        <a:xfrm>
          <a:off x="131771" y="4204085"/>
          <a:ext cx="1111565" cy="7058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/>
            <a:t>Assignation</a:t>
          </a:r>
        </a:p>
      </dsp:txBody>
      <dsp:txXfrm>
        <a:off x="152444" y="4224758"/>
        <a:ext cx="1070219" cy="664497"/>
      </dsp:txXfrm>
    </dsp:sp>
    <dsp:sp modelId="{C51DFD79-2A4A-490F-831A-2FE373706640}">
      <dsp:nvSpPr>
        <dsp:cNvPr id="0" name=""/>
        <dsp:cNvSpPr/>
      </dsp:nvSpPr>
      <dsp:spPr>
        <a:xfrm>
          <a:off x="1366844" y="4086753"/>
          <a:ext cx="1111565" cy="7058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245D3-1A75-4AAC-AC7B-3E87F2A19914}">
      <dsp:nvSpPr>
        <dsp:cNvPr id="0" name=""/>
        <dsp:cNvSpPr/>
      </dsp:nvSpPr>
      <dsp:spPr>
        <a:xfrm>
          <a:off x="1490351" y="4204085"/>
          <a:ext cx="1111565" cy="7058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/>
            <a:t>Avis d’échéance – Quittance</a:t>
          </a:r>
        </a:p>
      </dsp:txBody>
      <dsp:txXfrm>
        <a:off x="1511024" y="4224758"/>
        <a:ext cx="1070219" cy="664497"/>
      </dsp:txXfrm>
    </dsp:sp>
    <dsp:sp modelId="{0F9D741D-F738-4515-A5D6-963DD864900A}">
      <dsp:nvSpPr>
        <dsp:cNvPr id="0" name=""/>
        <dsp:cNvSpPr/>
      </dsp:nvSpPr>
      <dsp:spPr>
        <a:xfrm>
          <a:off x="2725423" y="4086753"/>
          <a:ext cx="1111565" cy="7058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938EA4-B42A-45B1-84E7-11CC0E88B5A2}">
      <dsp:nvSpPr>
        <dsp:cNvPr id="0" name=""/>
        <dsp:cNvSpPr/>
      </dsp:nvSpPr>
      <dsp:spPr>
        <a:xfrm>
          <a:off x="2848931" y="4204085"/>
          <a:ext cx="1111565" cy="7058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/>
            <a:t>Charges</a:t>
          </a:r>
        </a:p>
      </dsp:txBody>
      <dsp:txXfrm>
        <a:off x="2869604" y="4224758"/>
        <a:ext cx="1070219" cy="664497"/>
      </dsp:txXfrm>
    </dsp:sp>
    <dsp:sp modelId="{6B4F7947-5E6F-4CD8-84FD-4E118544186E}">
      <dsp:nvSpPr>
        <dsp:cNvPr id="0" name=""/>
        <dsp:cNvSpPr/>
      </dsp:nvSpPr>
      <dsp:spPr>
        <a:xfrm>
          <a:off x="4084003" y="4086753"/>
          <a:ext cx="1111565" cy="7058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B29020-6120-48EA-92ED-B7C0F7D8CB33}">
      <dsp:nvSpPr>
        <dsp:cNvPr id="0" name=""/>
        <dsp:cNvSpPr/>
      </dsp:nvSpPr>
      <dsp:spPr>
        <a:xfrm>
          <a:off x="4207510" y="4204085"/>
          <a:ext cx="1111565" cy="7058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/>
            <a:t>Etat des descentes en fonte</a:t>
          </a:r>
        </a:p>
      </dsp:txBody>
      <dsp:txXfrm>
        <a:off x="4228183" y="4224758"/>
        <a:ext cx="1070219" cy="664497"/>
      </dsp:txXfrm>
    </dsp:sp>
    <dsp:sp modelId="{06E0047A-649A-423C-8DFB-B5A3CD6BE303}">
      <dsp:nvSpPr>
        <dsp:cNvPr id="0" name=""/>
        <dsp:cNvSpPr/>
      </dsp:nvSpPr>
      <dsp:spPr>
        <a:xfrm>
          <a:off x="5442583" y="4086753"/>
          <a:ext cx="1111565" cy="7058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CD2203-6047-4315-832D-E5D3F60C395F}">
      <dsp:nvSpPr>
        <dsp:cNvPr id="0" name=""/>
        <dsp:cNvSpPr/>
      </dsp:nvSpPr>
      <dsp:spPr>
        <a:xfrm>
          <a:off x="5566090" y="4204085"/>
          <a:ext cx="1111565" cy="7058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Photos – 20220324</a:t>
          </a:r>
        </a:p>
      </dsp:txBody>
      <dsp:txXfrm>
        <a:off x="5586763" y="4224758"/>
        <a:ext cx="1070219" cy="664497"/>
      </dsp:txXfrm>
    </dsp:sp>
    <dsp:sp modelId="{E8990956-116B-4CC4-8D6E-03DC5D811BDA}">
      <dsp:nvSpPr>
        <dsp:cNvPr id="0" name=""/>
        <dsp:cNvSpPr/>
      </dsp:nvSpPr>
      <dsp:spPr>
        <a:xfrm>
          <a:off x="6801163" y="4086753"/>
          <a:ext cx="1111565" cy="7058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C31834-3017-426C-AA8F-399F624253F5}">
      <dsp:nvSpPr>
        <dsp:cNvPr id="0" name=""/>
        <dsp:cNvSpPr/>
      </dsp:nvSpPr>
      <dsp:spPr>
        <a:xfrm>
          <a:off x="6924670" y="4204085"/>
          <a:ext cx="1111565" cy="7058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Renouvellement bail 2022</a:t>
          </a:r>
        </a:p>
      </dsp:txBody>
      <dsp:txXfrm>
        <a:off x="6945343" y="4224758"/>
        <a:ext cx="1070219" cy="664497"/>
      </dsp:txXfrm>
    </dsp:sp>
    <dsp:sp modelId="{DED89411-5509-4FF0-8ED0-37E727267A45}">
      <dsp:nvSpPr>
        <dsp:cNvPr id="0" name=""/>
        <dsp:cNvSpPr/>
      </dsp:nvSpPr>
      <dsp:spPr>
        <a:xfrm>
          <a:off x="8159743" y="4086753"/>
          <a:ext cx="1111565" cy="7058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3C7E99-B150-45F0-894E-A124D02DA77B}">
      <dsp:nvSpPr>
        <dsp:cNvPr id="0" name=""/>
        <dsp:cNvSpPr/>
      </dsp:nvSpPr>
      <dsp:spPr>
        <a:xfrm>
          <a:off x="8283250" y="4204085"/>
          <a:ext cx="1111565" cy="7058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Siphon quai de livraison</a:t>
          </a:r>
        </a:p>
      </dsp:txBody>
      <dsp:txXfrm>
        <a:off x="8303923" y="4224758"/>
        <a:ext cx="1070219" cy="6644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AB666-BC8A-4030-B498-A1D25CBC47DF}">
      <dsp:nvSpPr>
        <dsp:cNvPr id="0" name=""/>
        <dsp:cNvSpPr/>
      </dsp:nvSpPr>
      <dsp:spPr>
        <a:xfrm>
          <a:off x="4647534" y="4111997"/>
          <a:ext cx="4158440" cy="282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665"/>
              </a:lnTo>
              <a:lnTo>
                <a:pt x="4158440" y="192665"/>
              </a:lnTo>
              <a:lnTo>
                <a:pt x="4158440" y="2827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5F8EF0-3FAE-4B96-879C-641B20ECC782}">
      <dsp:nvSpPr>
        <dsp:cNvPr id="0" name=""/>
        <dsp:cNvSpPr/>
      </dsp:nvSpPr>
      <dsp:spPr>
        <a:xfrm>
          <a:off x="4647534" y="4111997"/>
          <a:ext cx="2970314" cy="282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665"/>
              </a:lnTo>
              <a:lnTo>
                <a:pt x="2970314" y="192665"/>
              </a:lnTo>
              <a:lnTo>
                <a:pt x="2970314" y="2827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2BB822-A488-4E60-B973-98C21032EE03}">
      <dsp:nvSpPr>
        <dsp:cNvPr id="0" name=""/>
        <dsp:cNvSpPr/>
      </dsp:nvSpPr>
      <dsp:spPr>
        <a:xfrm>
          <a:off x="4647534" y="4111997"/>
          <a:ext cx="1782188" cy="282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665"/>
              </a:lnTo>
              <a:lnTo>
                <a:pt x="1782188" y="192665"/>
              </a:lnTo>
              <a:lnTo>
                <a:pt x="1782188" y="2827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83A44-8F48-4369-B95F-25040FFEE4D1}">
      <dsp:nvSpPr>
        <dsp:cNvPr id="0" name=""/>
        <dsp:cNvSpPr/>
      </dsp:nvSpPr>
      <dsp:spPr>
        <a:xfrm>
          <a:off x="4647534" y="4111997"/>
          <a:ext cx="594062" cy="282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665"/>
              </a:lnTo>
              <a:lnTo>
                <a:pt x="594062" y="192665"/>
              </a:lnTo>
              <a:lnTo>
                <a:pt x="594062" y="2827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C0A877-E272-427D-B26F-92D5E539F656}">
      <dsp:nvSpPr>
        <dsp:cNvPr id="0" name=""/>
        <dsp:cNvSpPr/>
      </dsp:nvSpPr>
      <dsp:spPr>
        <a:xfrm>
          <a:off x="4053471" y="4111997"/>
          <a:ext cx="594062" cy="282719"/>
        </a:xfrm>
        <a:custGeom>
          <a:avLst/>
          <a:gdLst/>
          <a:ahLst/>
          <a:cxnLst/>
          <a:rect l="0" t="0" r="0" b="0"/>
          <a:pathLst>
            <a:path>
              <a:moveTo>
                <a:pt x="594062" y="0"/>
              </a:moveTo>
              <a:lnTo>
                <a:pt x="594062" y="192665"/>
              </a:lnTo>
              <a:lnTo>
                <a:pt x="0" y="192665"/>
              </a:lnTo>
              <a:lnTo>
                <a:pt x="0" y="2827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70D8AB-94D4-45DC-87E8-345577BD5E3F}">
      <dsp:nvSpPr>
        <dsp:cNvPr id="0" name=""/>
        <dsp:cNvSpPr/>
      </dsp:nvSpPr>
      <dsp:spPr>
        <a:xfrm>
          <a:off x="2865345" y="4111997"/>
          <a:ext cx="1782188" cy="282719"/>
        </a:xfrm>
        <a:custGeom>
          <a:avLst/>
          <a:gdLst/>
          <a:ahLst/>
          <a:cxnLst/>
          <a:rect l="0" t="0" r="0" b="0"/>
          <a:pathLst>
            <a:path>
              <a:moveTo>
                <a:pt x="1782188" y="0"/>
              </a:moveTo>
              <a:lnTo>
                <a:pt x="1782188" y="192665"/>
              </a:lnTo>
              <a:lnTo>
                <a:pt x="0" y="192665"/>
              </a:lnTo>
              <a:lnTo>
                <a:pt x="0" y="2827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3ECE6-5F64-4F93-9C27-9480598C1C3E}">
      <dsp:nvSpPr>
        <dsp:cNvPr id="0" name=""/>
        <dsp:cNvSpPr/>
      </dsp:nvSpPr>
      <dsp:spPr>
        <a:xfrm>
          <a:off x="1677219" y="4111997"/>
          <a:ext cx="2970314" cy="282719"/>
        </a:xfrm>
        <a:custGeom>
          <a:avLst/>
          <a:gdLst/>
          <a:ahLst/>
          <a:cxnLst/>
          <a:rect l="0" t="0" r="0" b="0"/>
          <a:pathLst>
            <a:path>
              <a:moveTo>
                <a:pt x="2970314" y="0"/>
              </a:moveTo>
              <a:lnTo>
                <a:pt x="2970314" y="192665"/>
              </a:lnTo>
              <a:lnTo>
                <a:pt x="0" y="192665"/>
              </a:lnTo>
              <a:lnTo>
                <a:pt x="0" y="2827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5FF8E4-47F1-40B9-BB02-842530C5B9C2}">
      <dsp:nvSpPr>
        <dsp:cNvPr id="0" name=""/>
        <dsp:cNvSpPr/>
      </dsp:nvSpPr>
      <dsp:spPr>
        <a:xfrm>
          <a:off x="489093" y="4111997"/>
          <a:ext cx="4158440" cy="282719"/>
        </a:xfrm>
        <a:custGeom>
          <a:avLst/>
          <a:gdLst/>
          <a:ahLst/>
          <a:cxnLst/>
          <a:rect l="0" t="0" r="0" b="0"/>
          <a:pathLst>
            <a:path>
              <a:moveTo>
                <a:pt x="4158440" y="0"/>
              </a:moveTo>
              <a:lnTo>
                <a:pt x="4158440" y="192665"/>
              </a:lnTo>
              <a:lnTo>
                <a:pt x="0" y="192665"/>
              </a:lnTo>
              <a:lnTo>
                <a:pt x="0" y="2827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9C9E00-CB76-4AC4-B969-5E0E4D500C5C}">
      <dsp:nvSpPr>
        <dsp:cNvPr id="0" name=""/>
        <dsp:cNvSpPr/>
      </dsp:nvSpPr>
      <dsp:spPr>
        <a:xfrm>
          <a:off x="4601814" y="3211992"/>
          <a:ext cx="91440" cy="2827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27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754245-F660-4E24-97CD-D154BC50EE85}">
      <dsp:nvSpPr>
        <dsp:cNvPr id="0" name=""/>
        <dsp:cNvSpPr/>
      </dsp:nvSpPr>
      <dsp:spPr>
        <a:xfrm>
          <a:off x="4601814" y="2311986"/>
          <a:ext cx="91440" cy="2827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27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D5AC52-4D71-4302-9B75-094CBDD4F03C}">
      <dsp:nvSpPr>
        <dsp:cNvPr id="0" name=""/>
        <dsp:cNvSpPr/>
      </dsp:nvSpPr>
      <dsp:spPr>
        <a:xfrm>
          <a:off x="4601814" y="1411981"/>
          <a:ext cx="91440" cy="2827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27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6B0ABE-EF13-4216-BE6D-A83EC1A9E75C}">
      <dsp:nvSpPr>
        <dsp:cNvPr id="0" name=""/>
        <dsp:cNvSpPr/>
      </dsp:nvSpPr>
      <dsp:spPr>
        <a:xfrm>
          <a:off x="4161482" y="794695"/>
          <a:ext cx="972103" cy="617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3CC205-1674-4340-9AA7-6233287E621B}">
      <dsp:nvSpPr>
        <dsp:cNvPr id="0" name=""/>
        <dsp:cNvSpPr/>
      </dsp:nvSpPr>
      <dsp:spPr>
        <a:xfrm>
          <a:off x="4269494" y="897306"/>
          <a:ext cx="972103" cy="6172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/>
            <a:t>SCI</a:t>
          </a:r>
        </a:p>
      </dsp:txBody>
      <dsp:txXfrm>
        <a:off x="4287574" y="915386"/>
        <a:ext cx="935943" cy="581125"/>
      </dsp:txXfrm>
    </dsp:sp>
    <dsp:sp modelId="{21703492-9080-4FF3-8E3B-FC6C89825DE5}">
      <dsp:nvSpPr>
        <dsp:cNvPr id="0" name=""/>
        <dsp:cNvSpPr/>
      </dsp:nvSpPr>
      <dsp:spPr>
        <a:xfrm>
          <a:off x="4161482" y="1694701"/>
          <a:ext cx="972103" cy="617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769712-6298-49A1-868B-B8F8C1828BCB}">
      <dsp:nvSpPr>
        <dsp:cNvPr id="0" name=""/>
        <dsp:cNvSpPr/>
      </dsp:nvSpPr>
      <dsp:spPr>
        <a:xfrm>
          <a:off x="4269494" y="1797312"/>
          <a:ext cx="972103" cy="6172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/>
            <a:t>Locataire</a:t>
          </a:r>
        </a:p>
      </dsp:txBody>
      <dsp:txXfrm>
        <a:off x="4287574" y="1815392"/>
        <a:ext cx="935943" cy="581125"/>
      </dsp:txXfrm>
    </dsp:sp>
    <dsp:sp modelId="{80BD080A-D4C1-423D-8AD9-84DC7AC859C8}">
      <dsp:nvSpPr>
        <dsp:cNvPr id="0" name=""/>
        <dsp:cNvSpPr/>
      </dsp:nvSpPr>
      <dsp:spPr>
        <a:xfrm>
          <a:off x="4161482" y="2594706"/>
          <a:ext cx="972103" cy="617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75B96E-B34B-44C7-8A6E-A2D043D836A3}">
      <dsp:nvSpPr>
        <dsp:cNvPr id="0" name=""/>
        <dsp:cNvSpPr/>
      </dsp:nvSpPr>
      <dsp:spPr>
        <a:xfrm>
          <a:off x="4269494" y="2697317"/>
          <a:ext cx="972103" cy="6172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/>
            <a:t>La Plateforme</a:t>
          </a:r>
        </a:p>
      </dsp:txBody>
      <dsp:txXfrm>
        <a:off x="4287574" y="2715397"/>
        <a:ext cx="935943" cy="581125"/>
      </dsp:txXfrm>
    </dsp:sp>
    <dsp:sp modelId="{E3AA38F1-BD7C-4E59-9A27-D0DE601DC321}">
      <dsp:nvSpPr>
        <dsp:cNvPr id="0" name=""/>
        <dsp:cNvSpPr/>
      </dsp:nvSpPr>
      <dsp:spPr>
        <a:xfrm>
          <a:off x="4161482" y="3494712"/>
          <a:ext cx="972103" cy="617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2DC3B2-AE0A-47EA-B99A-AF298F6450ED}">
      <dsp:nvSpPr>
        <dsp:cNvPr id="0" name=""/>
        <dsp:cNvSpPr/>
      </dsp:nvSpPr>
      <dsp:spPr>
        <a:xfrm>
          <a:off x="4269494" y="3597323"/>
          <a:ext cx="972103" cy="6172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Etat des descentes en fonte</a:t>
          </a:r>
        </a:p>
      </dsp:txBody>
      <dsp:txXfrm>
        <a:off x="4287574" y="3615403"/>
        <a:ext cx="935943" cy="581125"/>
      </dsp:txXfrm>
    </dsp:sp>
    <dsp:sp modelId="{908C9417-085D-4C8B-A309-C833FD87B5FA}">
      <dsp:nvSpPr>
        <dsp:cNvPr id="0" name=""/>
        <dsp:cNvSpPr/>
      </dsp:nvSpPr>
      <dsp:spPr>
        <a:xfrm>
          <a:off x="3041" y="4394717"/>
          <a:ext cx="972103" cy="617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52D1DD-3C3A-492C-85C3-C35700D5A87C}">
      <dsp:nvSpPr>
        <dsp:cNvPr id="0" name=""/>
        <dsp:cNvSpPr/>
      </dsp:nvSpPr>
      <dsp:spPr>
        <a:xfrm>
          <a:off x="111053" y="4497328"/>
          <a:ext cx="972103" cy="6172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/>
            <a:t>20220613 – Réunion</a:t>
          </a:r>
        </a:p>
      </dsp:txBody>
      <dsp:txXfrm>
        <a:off x="129133" y="4515408"/>
        <a:ext cx="935943" cy="581125"/>
      </dsp:txXfrm>
    </dsp:sp>
    <dsp:sp modelId="{1FE58EDA-B75A-4BFC-AE18-751D390E9724}">
      <dsp:nvSpPr>
        <dsp:cNvPr id="0" name=""/>
        <dsp:cNvSpPr/>
      </dsp:nvSpPr>
      <dsp:spPr>
        <a:xfrm>
          <a:off x="1191167" y="4394717"/>
          <a:ext cx="972103" cy="617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C63199-9989-4E5F-ADF4-7D88DDBB8B03}">
      <dsp:nvSpPr>
        <dsp:cNvPr id="0" name=""/>
        <dsp:cNvSpPr/>
      </dsp:nvSpPr>
      <dsp:spPr>
        <a:xfrm>
          <a:off x="1299179" y="4497328"/>
          <a:ext cx="972103" cy="6172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/>
            <a:t>20220613 – Réunion et suivis</a:t>
          </a:r>
        </a:p>
      </dsp:txBody>
      <dsp:txXfrm>
        <a:off x="1317259" y="4515408"/>
        <a:ext cx="935943" cy="581125"/>
      </dsp:txXfrm>
    </dsp:sp>
    <dsp:sp modelId="{45BBAFB4-0804-45C3-BD1D-7993997CBD8E}">
      <dsp:nvSpPr>
        <dsp:cNvPr id="0" name=""/>
        <dsp:cNvSpPr/>
      </dsp:nvSpPr>
      <dsp:spPr>
        <a:xfrm>
          <a:off x="2379293" y="4394717"/>
          <a:ext cx="972103" cy="617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31B569-17DD-4CFE-AD25-D1B5BBFB2EF4}">
      <dsp:nvSpPr>
        <dsp:cNvPr id="0" name=""/>
        <dsp:cNvSpPr/>
      </dsp:nvSpPr>
      <dsp:spPr>
        <a:xfrm>
          <a:off x="2487305" y="4497328"/>
          <a:ext cx="972103" cy="6172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/>
            <a:t>20221003 6 Mise en demeure reçue de La Plateforme</a:t>
          </a:r>
        </a:p>
      </dsp:txBody>
      <dsp:txXfrm>
        <a:off x="2505385" y="4515408"/>
        <a:ext cx="935943" cy="581125"/>
      </dsp:txXfrm>
    </dsp:sp>
    <dsp:sp modelId="{7B818861-DC38-4581-B1F7-20D7129AEFB5}">
      <dsp:nvSpPr>
        <dsp:cNvPr id="0" name=""/>
        <dsp:cNvSpPr/>
      </dsp:nvSpPr>
      <dsp:spPr>
        <a:xfrm>
          <a:off x="3567419" y="4394717"/>
          <a:ext cx="972103" cy="617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8E8276-FF48-4429-93D3-0CC77D0D2DDE}">
      <dsp:nvSpPr>
        <dsp:cNvPr id="0" name=""/>
        <dsp:cNvSpPr/>
      </dsp:nvSpPr>
      <dsp:spPr>
        <a:xfrm>
          <a:off x="3675431" y="4497328"/>
          <a:ext cx="972103" cy="6172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/>
            <a:t>B3E</a:t>
          </a:r>
        </a:p>
      </dsp:txBody>
      <dsp:txXfrm>
        <a:off x="3693511" y="4515408"/>
        <a:ext cx="935943" cy="581125"/>
      </dsp:txXfrm>
    </dsp:sp>
    <dsp:sp modelId="{9BACE039-3181-49AE-BF4A-6E5024644BF4}">
      <dsp:nvSpPr>
        <dsp:cNvPr id="0" name=""/>
        <dsp:cNvSpPr/>
      </dsp:nvSpPr>
      <dsp:spPr>
        <a:xfrm>
          <a:off x="4755545" y="4394717"/>
          <a:ext cx="972103" cy="617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8C3280-0911-4EC9-94B3-65C8E4C9CA83}">
      <dsp:nvSpPr>
        <dsp:cNvPr id="0" name=""/>
        <dsp:cNvSpPr/>
      </dsp:nvSpPr>
      <dsp:spPr>
        <a:xfrm>
          <a:off x="4863557" y="4497328"/>
          <a:ext cx="972103" cy="6172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/>
            <a:t>Fonte de Bâtiment – guide de prescription</a:t>
          </a:r>
        </a:p>
      </dsp:txBody>
      <dsp:txXfrm>
        <a:off x="4881637" y="4515408"/>
        <a:ext cx="935943" cy="581125"/>
      </dsp:txXfrm>
    </dsp:sp>
    <dsp:sp modelId="{06C4329C-D0A9-4750-A068-68A84B79EDB0}">
      <dsp:nvSpPr>
        <dsp:cNvPr id="0" name=""/>
        <dsp:cNvSpPr/>
      </dsp:nvSpPr>
      <dsp:spPr>
        <a:xfrm>
          <a:off x="5943671" y="4394717"/>
          <a:ext cx="972103" cy="617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964B34-A26B-4973-BBA8-86EFA9ABF1FF}">
      <dsp:nvSpPr>
        <dsp:cNvPr id="0" name=""/>
        <dsp:cNvSpPr/>
      </dsp:nvSpPr>
      <dsp:spPr>
        <a:xfrm>
          <a:off x="6051683" y="4497328"/>
          <a:ext cx="972103" cy="6172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/>
            <a:t>Fuites</a:t>
          </a:r>
        </a:p>
      </dsp:txBody>
      <dsp:txXfrm>
        <a:off x="6069763" y="4515408"/>
        <a:ext cx="935943" cy="581125"/>
      </dsp:txXfrm>
    </dsp:sp>
    <dsp:sp modelId="{9F3CBFEB-FCC7-40DE-B1FA-247C7BBF00BB}">
      <dsp:nvSpPr>
        <dsp:cNvPr id="0" name=""/>
        <dsp:cNvSpPr/>
      </dsp:nvSpPr>
      <dsp:spPr>
        <a:xfrm>
          <a:off x="7131797" y="4394717"/>
          <a:ext cx="972103" cy="617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633279-C46B-4A50-B1DE-FE5F10FB2860}">
      <dsp:nvSpPr>
        <dsp:cNvPr id="0" name=""/>
        <dsp:cNvSpPr/>
      </dsp:nvSpPr>
      <dsp:spPr>
        <a:xfrm>
          <a:off x="7239809" y="4497328"/>
          <a:ext cx="972103" cy="6172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/>
            <a:t>Huissier – SCP JEZEQUEL GRUEL et Associés</a:t>
          </a:r>
        </a:p>
      </dsp:txBody>
      <dsp:txXfrm>
        <a:off x="7257889" y="4515408"/>
        <a:ext cx="935943" cy="581125"/>
      </dsp:txXfrm>
    </dsp:sp>
    <dsp:sp modelId="{FF42BB01-FE3A-48FE-A418-992E5935E8F4}">
      <dsp:nvSpPr>
        <dsp:cNvPr id="0" name=""/>
        <dsp:cNvSpPr/>
      </dsp:nvSpPr>
      <dsp:spPr>
        <a:xfrm>
          <a:off x="8319923" y="4394717"/>
          <a:ext cx="972103" cy="617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4B5BA3-C287-47A9-B959-29373CD21C25}">
      <dsp:nvSpPr>
        <dsp:cNvPr id="0" name=""/>
        <dsp:cNvSpPr/>
      </dsp:nvSpPr>
      <dsp:spPr>
        <a:xfrm>
          <a:off x="8427935" y="4497328"/>
          <a:ext cx="972103" cy="6172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/>
            <a:t>SEQENS - précontentieux</a:t>
          </a:r>
        </a:p>
      </dsp:txBody>
      <dsp:txXfrm>
        <a:off x="8446015" y="4515408"/>
        <a:ext cx="935943" cy="581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30EDBE-00BB-AB3E-233F-897DB3B21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71F1DD9-1F08-A8A7-905B-971C964B93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BF52A8-EB48-EA6B-459D-EC082ACDD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0C633-38B2-48C6-862D-FCF4775D3EAD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3856DA-E102-3947-92A5-5F2F0F4EB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0D9E59-3C15-6386-3089-3213F3AB7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40EA-C220-4CF0-BDBD-69F60E0C9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5799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4755FB-5FB1-9C79-8029-0E34C9299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119D5D0-F63D-4BB8-300D-4C742DDF3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514C85-5318-0934-311B-061F6B423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0C633-38B2-48C6-862D-FCF4775D3EAD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3D679C-5105-B879-6CA6-C8AB29B45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F0A92B-6865-82FC-DA12-97AAE2B52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40EA-C220-4CF0-BDBD-69F60E0C9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9575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9A8473E-7BA8-F386-6684-6A293082B0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C8DD059-C38F-E899-4FA7-CCEDCDD434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D26449-18D6-D4A0-F262-0F846D40A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0C633-38B2-48C6-862D-FCF4775D3EAD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9C2DBC-3EA6-937F-4C3F-9637C1A8F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0AB047-C198-47AE-E10E-1F654176E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40EA-C220-4CF0-BDBD-69F60E0C9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6096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073B63-CFED-435F-8D26-ADDA90633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0C3BDD-C55A-9909-A8DD-A228850AA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6A1237-C0DC-2F09-ECDF-A84123947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0C633-38B2-48C6-862D-FCF4775D3EAD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10DF68-900C-5BC8-105D-B4BE8245A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420DEB-D9A1-CF27-5DC5-A130279BE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40EA-C220-4CF0-BDBD-69F60E0C9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5649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9D1865-9D25-2876-1917-83B4DA432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00ECC3-C70C-5B6E-A72C-FEA8F8D0A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6DEF9D-7E47-AC06-CC7B-9EAEEF4A0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0C633-38B2-48C6-862D-FCF4775D3EAD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009167-CF4F-32DF-0251-7F06E4FD3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833F9C-3F2C-2D9B-2F32-1964422EE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40EA-C220-4CF0-BDBD-69F60E0C9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2922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11E197-0033-8BF0-6A45-4B7FF9663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2C2668-793F-B360-FEEF-672A00DFA4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71F1EA5-5FB9-124B-208D-129A66686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7F714D-CFBC-9BED-49FF-71E3E577C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0C633-38B2-48C6-862D-FCF4775D3EAD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9ACFBD-1051-61FB-5254-D63F39E2D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FBB33B5-0F4C-AD56-49CB-F6CE768EC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40EA-C220-4CF0-BDBD-69F60E0C9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12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700B5A-2D30-8718-5D45-FA0575643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36A010-BFF4-E3F7-6990-97D2AAED2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CC7EDEE-26A7-3D2E-04A9-D61E25EA1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42E6942-8CCE-9F86-31F1-2856187E7F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62834C1-8907-FA63-2112-2E6DF18F96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BAC79E5-BD9A-3A0C-3B0C-17429A185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0C633-38B2-48C6-862D-FCF4775D3EAD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9F48726-3B76-1714-3EAD-24DA7778E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8BA3C75-BFA9-FFAC-EF3A-3613BB052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40EA-C220-4CF0-BDBD-69F60E0C9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719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AA57C5-809F-86FA-10C0-5A66F305E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A3BBE6C-6033-4E86-38C7-BA42DF39D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0C633-38B2-48C6-862D-FCF4775D3EAD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2461815-0F2D-41B2-3A52-02768CFDB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1BE8580-4A68-B4D0-417A-E251F0CA3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40EA-C220-4CF0-BDBD-69F60E0C9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78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FBD226E-64F6-38F3-4E8A-AB395E76C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0C633-38B2-48C6-862D-FCF4775D3EAD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D05BDDD-252B-B1B5-25D5-0C8D6FB8E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B773D16-0FD5-65E1-819D-1255D32F2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40EA-C220-4CF0-BDBD-69F60E0C9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259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0260D2-F11E-2F11-80E7-EE64D2184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1B38B3-54AF-6535-0151-11C90C1FD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246EF3B-46FC-5E33-51FA-105599A2BE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3CB021-8A65-7E87-A10A-540A9EDB1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0C633-38B2-48C6-862D-FCF4775D3EAD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9CF846-C108-705A-9691-93BCA1175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6529194-75D2-685C-137B-5331418D3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40EA-C220-4CF0-BDBD-69F60E0C9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899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C7243D-342C-A1ED-34FF-FEA3F5825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DE5B8E7-B064-C0B5-67AD-735DD129D2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D38DDA0-C687-AFAE-8069-576F5173E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211DD8-4B77-D839-13EB-65CC0D176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0C633-38B2-48C6-862D-FCF4775D3EAD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7E99A83-A1AC-3A38-67CE-1121B8972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2EFED1D-9A60-84F5-B29C-C5C7DA95A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40EA-C220-4CF0-BDBD-69F60E0C9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134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29F81B4-B33C-822D-BDB1-0736876E4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36DF67-7186-F224-D614-3F61E9B63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B141E1-D5C0-3C3B-CFAD-967F9D4A7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0C633-38B2-48C6-862D-FCF4775D3EAD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934FA4-FE1C-94C7-582B-C9E477013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F23952-8CD4-377E-4340-93FF54FCF6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A40EA-C220-4CF0-BDBD-69F60E0C9A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514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826C12-E464-520C-0169-DB29431308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Arborescence dossier </a:t>
            </a:r>
            <a:r>
              <a:rPr lang="fr-FR" dirty="0"/>
              <a:t>SCI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AF66B58-88DB-34DA-76B2-F9E9C45C41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334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C602D187-4E0C-827C-CF86-226A4C5F78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9373023"/>
              </p:ext>
            </p:extLst>
          </p:nvPr>
        </p:nvGraphicFramePr>
        <p:xfrm>
          <a:off x="642527" y="434339"/>
          <a:ext cx="9865453" cy="2598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3BD22740-02FB-AE41-76AB-8C8340E286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6387535"/>
              </p:ext>
            </p:extLst>
          </p:nvPr>
        </p:nvGraphicFramePr>
        <p:xfrm>
          <a:off x="642526" y="2880359"/>
          <a:ext cx="9865453" cy="2598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91479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048A10EF-AFAD-F715-7A0E-FD006344A2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6438340"/>
              </p:ext>
            </p:extLst>
          </p:nvPr>
        </p:nvGraphicFramePr>
        <p:xfrm>
          <a:off x="723479" y="2729638"/>
          <a:ext cx="9865453" cy="2598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0885C786-627C-0870-43CD-1C1F24E879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8293977"/>
              </p:ext>
            </p:extLst>
          </p:nvPr>
        </p:nvGraphicFramePr>
        <p:xfrm>
          <a:off x="656366" y="131217"/>
          <a:ext cx="9865453" cy="2598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01093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E5936715-2C24-7D4F-C21F-A6411F661C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5850485"/>
              </p:ext>
            </p:extLst>
          </p:nvPr>
        </p:nvGraphicFramePr>
        <p:xfrm>
          <a:off x="243281" y="1417320"/>
          <a:ext cx="11450971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6375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6C53F518-6D81-8D03-948C-F3EE3AC1F8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7664996"/>
              </p:ext>
            </p:extLst>
          </p:nvPr>
        </p:nvGraphicFramePr>
        <p:xfrm>
          <a:off x="624840" y="948690"/>
          <a:ext cx="9403080" cy="5909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5069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6C53F518-6D81-8D03-948C-F3EE3AC1F8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7977423"/>
              </p:ext>
            </p:extLst>
          </p:nvPr>
        </p:nvGraphicFramePr>
        <p:xfrm>
          <a:off x="624840" y="948690"/>
          <a:ext cx="9403080" cy="5909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49794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181</Words>
  <Application>Microsoft Office PowerPoint</Application>
  <PresentationFormat>Grand écran</PresentationFormat>
  <Paragraphs>68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Arborescence dossier SCI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Hiérarchie du dossier SCI </dc:title>
  <dc:creator>Th. THOMAS</dc:creator>
  <cp:lastModifiedBy>Th. THOMAS</cp:lastModifiedBy>
  <cp:revision>8</cp:revision>
  <dcterms:created xsi:type="dcterms:W3CDTF">2024-03-24T15:14:35Z</dcterms:created>
  <dcterms:modified xsi:type="dcterms:W3CDTF">2024-03-30T18:55:47Z</dcterms:modified>
</cp:coreProperties>
</file>